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4" r:id="rId4"/>
    <p:sldMasterId id="2147483696" r:id="rId5"/>
    <p:sldMasterId id="2147483746" r:id="rId6"/>
    <p:sldMasterId id="2147483757" r:id="rId7"/>
    <p:sldMasterId id="2147483731" r:id="rId8"/>
  </p:sldMasterIdLst>
  <p:notesMasterIdLst>
    <p:notesMasterId r:id="rId16"/>
  </p:notesMasterIdLst>
  <p:sldIdLst>
    <p:sldId id="542" r:id="rId9"/>
    <p:sldId id="537" r:id="rId10"/>
    <p:sldId id="527" r:id="rId11"/>
    <p:sldId id="538" r:id="rId12"/>
    <p:sldId id="540" r:id="rId13"/>
    <p:sldId id="541" r:id="rId14"/>
    <p:sldId id="544" r:id="rId1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Mind Meridian" panose="020B0604020202020204" charset="0"/>
      <p:regular r:id="rId21"/>
      <p:bold r:id="rId2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s for quotes" id="{533A0B2B-3704-7C42-A4F9-27EE826245F1}">
          <p14:sldIdLst>
            <p14:sldId id="542"/>
            <p14:sldId id="537"/>
            <p14:sldId id="527"/>
            <p14:sldId id="538"/>
            <p14:sldId id="540"/>
            <p14:sldId id="541"/>
            <p14:sldId id="54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a Pickering" initials="LP" lastIdx="11" clrIdx="0">
    <p:extLst>
      <p:ext uri="{19B8F6BF-5375-455C-9EA6-DF929625EA0E}">
        <p15:presenceInfo xmlns:p15="http://schemas.microsoft.com/office/powerpoint/2012/main" userId="Laura Pickeri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00C1"/>
    <a:srgbClr val="FEE5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37C5D4-256F-02D6-BFF3-1932F00CE1DE}" v="2" dt="2023-06-07T12:42:30.7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74969" autoAdjust="0"/>
  </p:normalViewPr>
  <p:slideViewPr>
    <p:cSldViewPr snapToGrid="0" snapToObjects="1">
      <p:cViewPr varScale="1">
        <p:scale>
          <a:sx n="95" d="100"/>
          <a:sy n="95" d="100"/>
        </p:scale>
        <p:origin x="570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2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F30916-0AB3-AE47-A5F7-B4253BB62DD3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20A1E8-6048-744F-BF8D-D527A8DE2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59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0A1E8-6048-744F-BF8D-D527A8DE20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7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0A1E8-6048-744F-BF8D-D527A8DE20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41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0A1E8-6048-744F-BF8D-D527A8DE20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29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0A1E8-6048-744F-BF8D-D527A8DE20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185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0A1E8-6048-744F-BF8D-D527A8DE20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40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0A1E8-6048-744F-BF8D-D527A8DE20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65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0A1E8-6048-744F-BF8D-D527A8DE20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01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09B55-A617-8C42-98B6-E643FEDD2D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31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2876" y="121299"/>
            <a:ext cx="6110080" cy="1142726"/>
          </a:xfrm>
        </p:spPr>
        <p:txBody>
          <a:bodyPr/>
          <a:lstStyle/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2876" y="1369219"/>
            <a:ext cx="6110080" cy="3263504"/>
          </a:xfr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1pPr>
            <a:lvl2pPr marL="58102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2pPr>
            <a:lvl3pPr marL="762000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3pPr>
            <a:lvl4pPr marL="984250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1163638" indent="-25400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2925082-DF7E-1746-ABA0-20B8B5D08CC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77270" y="0"/>
            <a:ext cx="1835426" cy="4632723"/>
          </a:xfr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C71DD1-FDF8-2041-9B88-7E65184837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2579" y="3531704"/>
            <a:ext cx="2311420" cy="161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07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2999" y="132522"/>
            <a:ext cx="3886200" cy="1986268"/>
          </a:xfrm>
        </p:spPr>
        <p:txBody>
          <a:bodyPr/>
          <a:lstStyle/>
          <a:p>
            <a:r>
              <a:rPr lang="en-GB" dirty="0"/>
              <a:t>Click to add title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2998" y="2223983"/>
            <a:ext cx="3886200" cy="2613059"/>
          </a:xfrm>
        </p:spPr>
        <p:txBody>
          <a:bodyPr/>
          <a:lstStyle/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56B1BC81-CB93-7744-8E11-0B6BAD5F24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63498" y="418809"/>
            <a:ext cx="4680502" cy="1699981"/>
          </a:xfr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  <p:pic>
        <p:nvPicPr>
          <p:cNvPr id="12" name="Picture 11" descr="A picture containing connector&#10;&#10;Description automatically generated">
            <a:extLst>
              <a:ext uri="{FF2B5EF4-FFF2-40B4-BE49-F238E27FC236}">
                <a16:creationId xmlns:a16="http://schemas.microsoft.com/office/drawing/2014/main" id="{2900623D-08C3-FE48-A94E-24999D1B17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4934" y="0"/>
            <a:ext cx="4732544" cy="197877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A444273-EED2-004B-8A77-7C1A58DA6C29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463498" y="2223982"/>
            <a:ext cx="3886200" cy="2613059"/>
          </a:xfrm>
        </p:spPr>
        <p:txBody>
          <a:bodyPr/>
          <a:lstStyle/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34918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2876" y="121299"/>
            <a:ext cx="6110080" cy="1142726"/>
          </a:xfrm>
        </p:spPr>
        <p:txBody>
          <a:bodyPr/>
          <a:lstStyle/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2876" y="1369219"/>
            <a:ext cx="6110080" cy="3263504"/>
          </a:xfr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1pPr>
            <a:lvl2pPr marL="539750" indent="-25400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2pPr>
            <a:lvl3pPr marL="719138" indent="-25400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3pPr>
            <a:lvl4pPr marL="941388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112077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2925082-DF7E-1746-ABA0-20B8B5D08CC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77270" y="0"/>
            <a:ext cx="1835426" cy="4632723"/>
          </a:xfr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C71DD1-FDF8-2041-9B88-7E65184837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2579" y="3531704"/>
            <a:ext cx="2311420" cy="161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318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2999" y="132522"/>
            <a:ext cx="3886200" cy="1986268"/>
          </a:xfrm>
        </p:spPr>
        <p:txBody>
          <a:bodyPr/>
          <a:lstStyle/>
          <a:p>
            <a:r>
              <a:rPr lang="en-GB" dirty="0"/>
              <a:t>Click to add title here</a:t>
            </a:r>
            <a:endParaRPr lang="en-US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56B1BC81-CB93-7744-8E11-0B6BAD5F24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63498" y="418809"/>
            <a:ext cx="4680502" cy="1699981"/>
          </a:xfr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  <p:pic>
        <p:nvPicPr>
          <p:cNvPr id="12" name="Picture 11" descr="A picture containing connector&#10;&#10;Description automatically generated">
            <a:extLst>
              <a:ext uri="{FF2B5EF4-FFF2-40B4-BE49-F238E27FC236}">
                <a16:creationId xmlns:a16="http://schemas.microsoft.com/office/drawing/2014/main" id="{2900623D-08C3-FE48-A94E-24999D1B17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4934" y="0"/>
            <a:ext cx="4732544" cy="197877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5F4767E-155A-EA47-87C0-9CBA1E92499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62998" y="2223983"/>
            <a:ext cx="3886200" cy="2613059"/>
          </a:xfrm>
        </p:spPr>
        <p:txBody>
          <a:bodyPr/>
          <a:lstStyle/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EEFC8C1-D52E-604D-963E-D47767F67B48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463498" y="2223982"/>
            <a:ext cx="3886200" cy="2613059"/>
          </a:xfrm>
        </p:spPr>
        <p:txBody>
          <a:bodyPr/>
          <a:lstStyle/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67206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3F0050B-5446-9040-A177-1639251448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7189373" y="3181893"/>
            <a:ext cx="2311420" cy="16117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6250" y="121299"/>
            <a:ext cx="7886700" cy="1142726"/>
          </a:xfrm>
        </p:spPr>
        <p:txBody>
          <a:bodyPr/>
          <a:lstStyle/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76250" y="1369219"/>
            <a:ext cx="3886200" cy="3263504"/>
          </a:xfrm>
        </p:spPr>
        <p:txBody>
          <a:bodyPr/>
          <a:lstStyle/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</a:p>
          <a:p>
            <a:pPr lvl="0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476750" y="1369219"/>
            <a:ext cx="3886200" cy="3263504"/>
          </a:xfrm>
        </p:spPr>
        <p:txBody>
          <a:bodyPr/>
          <a:lstStyle>
            <a:lvl2pPr marL="0" marR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</a:p>
          <a:p>
            <a:pPr lvl="0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797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connector&#10;&#10;Description automatically generated">
            <a:extLst>
              <a:ext uri="{FF2B5EF4-FFF2-40B4-BE49-F238E27FC236}">
                <a16:creationId xmlns:a16="http://schemas.microsoft.com/office/drawing/2014/main" id="{81B89D7C-DA4D-9B42-9237-2B82C582A8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5874043" y="0"/>
            <a:ext cx="3430368" cy="14343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4067" y="273844"/>
            <a:ext cx="7886700" cy="994172"/>
          </a:xfrm>
        </p:spPr>
        <p:txBody>
          <a:bodyPr/>
          <a:lstStyle/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4068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add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4068" y="1878806"/>
            <a:ext cx="3868340" cy="2763441"/>
          </a:xfrm>
        </p:spPr>
        <p:txBody>
          <a:bodyPr/>
          <a:lstStyle/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83376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add subtitle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483376" y="1878806"/>
            <a:ext cx="3887391" cy="2763441"/>
          </a:xfrm>
        </p:spPr>
        <p:txBody>
          <a:bodyPr/>
          <a:lstStyle/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533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xt, supersquiggl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6129" y="121299"/>
            <a:ext cx="6487045" cy="1142726"/>
          </a:xfrm>
        </p:spPr>
        <p:txBody>
          <a:bodyPr/>
          <a:lstStyle/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6129" y="1385325"/>
            <a:ext cx="6819554" cy="3247398"/>
          </a:xfr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1pPr>
            <a:lvl2pPr marL="58102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 sz="1600"/>
            </a:lvl2pPr>
            <a:lvl3pPr marL="898525" indent="-25400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 sz="1400"/>
            </a:lvl3pPr>
            <a:lvl4pPr marL="124777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 sz="1200"/>
            </a:lvl4pPr>
            <a:lvl5pPr marL="1565275" indent="-25400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 sz="1200"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5" name="Picture 4" descr="A picture containing connector&#10;&#10;Description automatically generated">
            <a:extLst>
              <a:ext uri="{FF2B5EF4-FFF2-40B4-BE49-F238E27FC236}">
                <a16:creationId xmlns:a16="http://schemas.microsoft.com/office/drawing/2014/main" id="{95A08CF0-6852-DB41-812D-055CEF9EAE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88340" y="1201479"/>
            <a:ext cx="4732544" cy="197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350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supersquiggl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6129" y="121299"/>
            <a:ext cx="6487045" cy="1142726"/>
          </a:xfrm>
        </p:spPr>
        <p:txBody>
          <a:bodyPr/>
          <a:lstStyle/>
          <a:p>
            <a:r>
              <a:rPr lang="en-GB" dirty="0"/>
              <a:t>Click to add title</a:t>
            </a:r>
            <a:endParaRPr lang="en-US" dirty="0"/>
          </a:p>
        </p:txBody>
      </p:sp>
      <p:pic>
        <p:nvPicPr>
          <p:cNvPr id="9" name="Picture 8" descr="A picture containing loop knot, connector&#10;&#10;Description automatically generated">
            <a:extLst>
              <a:ext uri="{FF2B5EF4-FFF2-40B4-BE49-F238E27FC236}">
                <a16:creationId xmlns:a16="http://schemas.microsoft.com/office/drawing/2014/main" id="{E29EFD27-FF93-BA47-B6DE-197CB044DA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9593" y="0"/>
            <a:ext cx="2704407" cy="383415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9FE77F-09CF-8845-A8B8-DA6652A17A4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6129" y="1385325"/>
            <a:ext cx="6819554" cy="3247398"/>
          </a:xfr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1pPr>
            <a:lvl2pPr marL="581025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600"/>
            </a:lvl2pPr>
            <a:lvl3pPr marL="898525" indent="-25400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400"/>
            </a:lvl3pPr>
            <a:lvl4pPr marL="1247775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200"/>
            </a:lvl4pPr>
            <a:lvl5pPr marL="1565275" indent="-25400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200"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9335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supersquiggle - pe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6129" y="121299"/>
            <a:ext cx="6487045" cy="1142726"/>
          </a:xfrm>
        </p:spPr>
        <p:txBody>
          <a:bodyPr/>
          <a:lstStyle/>
          <a:p>
            <a:r>
              <a:rPr lang="en-GB" dirty="0"/>
              <a:t>Click to add title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9EFD27-FF93-BA47-B6DE-197CB044DA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8384" y="-11644"/>
            <a:ext cx="2704407" cy="383253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4D6A80-9BA6-6F4C-BAA5-3056A0F835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6129" y="1385325"/>
            <a:ext cx="6819554" cy="3247398"/>
          </a:xfr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1pPr>
            <a:lvl2pPr marL="581025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600"/>
            </a:lvl2pPr>
            <a:lvl3pPr marL="898525" indent="-25400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400"/>
            </a:lvl3pPr>
            <a:lvl4pPr marL="1247775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200"/>
            </a:lvl4pPr>
            <a:lvl5pPr marL="1565275" indent="-25400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200"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48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, supersquiggl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6129" y="121299"/>
            <a:ext cx="6487045" cy="1142726"/>
          </a:xfrm>
        </p:spPr>
        <p:txBody>
          <a:bodyPr/>
          <a:lstStyle/>
          <a:p>
            <a:r>
              <a:rPr lang="en-GB" dirty="0"/>
              <a:t>Click to add title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9EFD27-FF93-BA47-B6DE-197CB044DA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7175" y="814"/>
            <a:ext cx="2686824" cy="380761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57074BA-D937-FD42-9568-2C5AA73D24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6129" y="1385325"/>
            <a:ext cx="6819554" cy="3247398"/>
          </a:xfr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1pPr>
            <a:lvl2pPr marL="581025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600"/>
            </a:lvl2pPr>
            <a:lvl3pPr marL="898525" indent="-25400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400"/>
            </a:lvl3pPr>
            <a:lvl4pPr marL="1247775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200"/>
            </a:lvl4pPr>
            <a:lvl5pPr marL="1565275" indent="-25400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200"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142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lding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loop knot, connector&#10;&#10;Description automatically generated">
            <a:extLst>
              <a:ext uri="{FF2B5EF4-FFF2-40B4-BE49-F238E27FC236}">
                <a16:creationId xmlns:a16="http://schemas.microsoft.com/office/drawing/2014/main" id="{10C0E4A6-9EFF-D74A-96B2-F7FCB61202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E68AE3E-0392-E541-8825-BE72AD3AF6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52697" y="1596474"/>
            <a:ext cx="3438605" cy="148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907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supersquiggl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6129" y="121299"/>
            <a:ext cx="6487045" cy="1142726"/>
          </a:xfrm>
        </p:spPr>
        <p:txBody>
          <a:bodyPr/>
          <a:lstStyle/>
          <a:p>
            <a:r>
              <a:rPr lang="en-GB" dirty="0"/>
              <a:t>Click to add title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9EFD27-FF93-BA47-B6DE-197CB044DA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7175" y="814"/>
            <a:ext cx="2686825" cy="380761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E74B1F7-019D-A240-84BD-C2694E02537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6129" y="1385325"/>
            <a:ext cx="6819554" cy="3247398"/>
          </a:xfr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1pPr>
            <a:lvl2pPr marL="581025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600"/>
            </a:lvl2pPr>
            <a:lvl3pPr marL="898525" indent="-25400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400"/>
            </a:lvl3pPr>
            <a:lvl4pPr marL="1247775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200"/>
            </a:lvl4pPr>
            <a:lvl5pPr marL="1565275" indent="-25400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200"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5394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, supersquiggl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6129" y="121299"/>
            <a:ext cx="6487045" cy="1142726"/>
          </a:xfrm>
        </p:spPr>
        <p:txBody>
          <a:bodyPr/>
          <a:lstStyle/>
          <a:p>
            <a:r>
              <a:rPr lang="en-GB" dirty="0"/>
              <a:t>Click to add title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9EFD27-FF93-BA47-B6DE-197CB044DA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7175" y="814"/>
            <a:ext cx="2686824" cy="380761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B2B29D-4B74-C749-B43A-20A2F467D85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6129" y="1385325"/>
            <a:ext cx="6819554" cy="3247398"/>
          </a:xfr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1pPr>
            <a:lvl2pPr marL="581025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600"/>
            </a:lvl2pPr>
            <a:lvl3pPr marL="898525" indent="-25400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400"/>
            </a:lvl3pPr>
            <a:lvl4pPr marL="1247775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200"/>
            </a:lvl4pPr>
            <a:lvl5pPr marL="1565275" indent="-25400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 sz="1200"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065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highlight pe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7AEB7E-04A9-1E40-9992-76C8459CC4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594" y="3309755"/>
            <a:ext cx="9190594" cy="18337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7886700" cy="1142726"/>
          </a:xfrm>
        </p:spPr>
        <p:txBody>
          <a:bodyPr/>
          <a:lstStyle/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9"/>
            <a:ext cx="7886700" cy="1645444"/>
          </a:xfr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1pPr>
            <a:lvl2pPr marL="581025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2pPr>
            <a:lvl3pPr marL="846138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3pPr>
            <a:lvl4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23AF23C-5F94-8849-B4B1-E0B6DAB6E7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625" y="3551238"/>
            <a:ext cx="7886700" cy="1412875"/>
          </a:xfrm>
        </p:spPr>
        <p:txBody>
          <a:bodyPr/>
          <a:lstStyle>
            <a:lvl1pPr fontAlgn="ctr">
              <a:buFont typeface="Arial" panose="020B0604020202020204" pitchFamily="34" charset="0"/>
              <a:buNone/>
              <a:defRPr b="1" i="0">
                <a:solidFill>
                  <a:schemeClr val="tx2"/>
                </a:solidFill>
                <a:latin typeface="Mind Meridian" panose="020B0503030507020204" pitchFamily="34" charset="0"/>
              </a:defRPr>
            </a:lvl1pPr>
            <a:lvl2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2pPr>
            <a:lvl3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3pPr>
            <a:lvl4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4pPr>
            <a:lvl5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95137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highlight s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7AEB7E-04A9-1E40-9992-76C8459CC4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2418" y="3309755"/>
            <a:ext cx="9196418" cy="18337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7886700" cy="1142726"/>
          </a:xfrm>
        </p:spPr>
        <p:txBody>
          <a:bodyPr/>
          <a:lstStyle/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23AF23C-5F94-8849-B4B1-E0B6DAB6E7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625" y="3551238"/>
            <a:ext cx="7886700" cy="1412875"/>
          </a:xfrm>
        </p:spPr>
        <p:txBody>
          <a:bodyPr/>
          <a:lstStyle>
            <a:lvl1pPr fontAlgn="ctr">
              <a:buFont typeface="Arial" panose="020B0604020202020204" pitchFamily="34" charset="0"/>
              <a:buNone/>
              <a:defRPr b="1" i="0">
                <a:solidFill>
                  <a:schemeClr val="tx2"/>
                </a:solidFill>
                <a:latin typeface="Mind Meridian" panose="020B0503030507020204" pitchFamily="34" charset="0"/>
              </a:defRPr>
            </a:lvl1pPr>
            <a:lvl2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2pPr>
            <a:lvl3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3pPr>
            <a:lvl4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4pPr>
            <a:lvl5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EB52351-4149-244C-92CC-C4C687269E6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9625" y="1369219"/>
            <a:ext cx="7886700" cy="1645444"/>
          </a:xfr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1pPr>
            <a:lvl2pPr marL="581025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2pPr>
            <a:lvl3pPr marL="846138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3pPr>
            <a:lvl4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216177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highligh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87AEB7E-04A9-1E40-9992-76C8459CC4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0" y="6032"/>
            <a:ext cx="914029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7886700" cy="1142726"/>
          </a:xfrm>
        </p:spPr>
        <p:txBody>
          <a:bodyPr/>
          <a:lstStyle/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23AF23C-5F94-8849-B4B1-E0B6DAB6E7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625" y="3551238"/>
            <a:ext cx="7886700" cy="1412875"/>
          </a:xfrm>
        </p:spPr>
        <p:txBody>
          <a:bodyPr/>
          <a:lstStyle>
            <a:lvl1pPr fontAlgn="ctr">
              <a:buFont typeface="Arial" panose="020B0604020202020204" pitchFamily="34" charset="0"/>
              <a:buNone/>
              <a:defRPr b="1" i="0">
                <a:solidFill>
                  <a:schemeClr val="tx2"/>
                </a:solidFill>
                <a:latin typeface="Mind Meridian" panose="020B0503030507020204" pitchFamily="34" charset="0"/>
              </a:defRPr>
            </a:lvl1pPr>
            <a:lvl2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2pPr>
            <a:lvl3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3pPr>
            <a:lvl4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4pPr>
            <a:lvl5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4C5B316-DFBD-3D4F-8E90-12ACAFF25B3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9625" y="1369219"/>
            <a:ext cx="7886700" cy="1645444"/>
          </a:xfr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1pPr>
            <a:lvl2pPr marL="581025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2pPr>
            <a:lvl3pPr marL="846138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3pPr>
            <a:lvl4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531885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highligh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7AEB7E-04A9-1E40-9992-76C8459CC4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594" y="3309755"/>
            <a:ext cx="9190594" cy="18337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7886700" cy="1142726"/>
          </a:xfrm>
        </p:spPr>
        <p:txBody>
          <a:bodyPr/>
          <a:lstStyle/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23AF23C-5F94-8849-B4B1-E0B6DAB6E7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625" y="3551238"/>
            <a:ext cx="7886700" cy="1412875"/>
          </a:xfrm>
        </p:spPr>
        <p:txBody>
          <a:bodyPr/>
          <a:lstStyle>
            <a:lvl1pPr fontAlgn="ctr">
              <a:buFont typeface="Arial" panose="020B0604020202020204" pitchFamily="34" charset="0"/>
              <a:buNone/>
              <a:defRPr b="1" i="0">
                <a:solidFill>
                  <a:schemeClr val="bg1"/>
                </a:solidFill>
                <a:latin typeface="Mind Meridian" panose="020B0503030507020204" pitchFamily="34" charset="0"/>
              </a:defRPr>
            </a:lvl1pPr>
            <a:lvl2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2pPr>
            <a:lvl3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3pPr>
            <a:lvl4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4pPr>
            <a:lvl5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E39631-19F0-B443-A6C8-991AF2E8381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9625" y="1369219"/>
            <a:ext cx="7886700" cy="1645444"/>
          </a:xfr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1pPr>
            <a:lvl2pPr marL="581025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2pPr>
            <a:lvl3pPr marL="846138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3pPr>
            <a:lvl4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4096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highlight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7AEB7E-04A9-1E40-9992-76C8459CC4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594" y="3309755"/>
            <a:ext cx="9190594" cy="18337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7886700" cy="1142726"/>
          </a:xfrm>
        </p:spPr>
        <p:txBody>
          <a:bodyPr/>
          <a:lstStyle/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23AF23C-5F94-8849-B4B1-E0B6DAB6E7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625" y="3551238"/>
            <a:ext cx="7886700" cy="1412875"/>
          </a:xfrm>
        </p:spPr>
        <p:txBody>
          <a:bodyPr/>
          <a:lstStyle>
            <a:lvl1pPr fontAlgn="ctr">
              <a:buFont typeface="Arial" panose="020B0604020202020204" pitchFamily="34" charset="0"/>
              <a:buNone/>
              <a:defRPr b="1" i="0">
                <a:solidFill>
                  <a:schemeClr val="bg1"/>
                </a:solidFill>
                <a:latin typeface="Mind Meridian" panose="020B0503030507020204" pitchFamily="34" charset="0"/>
              </a:defRPr>
            </a:lvl1pPr>
            <a:lvl2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2pPr>
            <a:lvl3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3pPr>
            <a:lvl4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4pPr>
            <a:lvl5pPr>
              <a:buFont typeface="Arial" panose="020B0604020202020204" pitchFamily="34" charset="0"/>
              <a:buNone/>
              <a:defRPr b="1" i="0">
                <a:latin typeface="FS Meridian" panose="020B0603040202080204" pitchFamily="34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552EE61-B175-5744-89B8-EFD24ABDA87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9625" y="1369219"/>
            <a:ext cx="7886700" cy="1645444"/>
          </a:xfr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1pPr>
            <a:lvl2pPr marL="581025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2pPr>
            <a:lvl3pPr marL="846138" indent="-2857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3pPr>
            <a:lvl4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3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820451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section s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A89E56-709D-3141-92AC-7F31DC45F6BF}"/>
              </a:ext>
            </a:extLst>
          </p:cNvPr>
          <p:cNvSpPr/>
          <p:nvPr userDrawn="1"/>
        </p:nvSpPr>
        <p:spPr>
          <a:xfrm>
            <a:off x="0" y="0"/>
            <a:ext cx="3284561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C8E953-2B0E-5F4D-B4A9-DBAA942228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2664000" y="0"/>
            <a:ext cx="6480000" cy="51435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2174" y="614722"/>
            <a:ext cx="6858000" cy="3842017"/>
          </a:xfrm>
        </p:spPr>
        <p:txBody>
          <a:bodyPr anchor="ctr"/>
          <a:lstStyle>
            <a:lvl1pPr algn="l">
              <a:defRPr sz="3800" spc="-100" baseline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9989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Photo, squiggl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5858387" cy="11491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5858387" cy="3371103"/>
          </a:xfrm>
          <a:prstGeom prst="rect">
            <a:avLst/>
          </a:prstGeo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1pPr>
            <a:lvl2pPr marL="623888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2pPr>
            <a:lvl3pPr marL="80327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  <a:br>
              <a:rPr lang="en-GB" dirty="0"/>
            </a:br>
            <a:r>
              <a:rPr lang="en-GB" dirty="0"/>
              <a:t>Resize coloured box and squiggle to fit requirements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96669" y="0"/>
            <a:ext cx="2247331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</p:spTree>
    <p:extLst>
      <p:ext uri="{BB962C8B-B14F-4D97-AF65-F5344CB8AC3E}">
        <p14:creationId xmlns:p14="http://schemas.microsoft.com/office/powerpoint/2010/main" val="40165496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pe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C8E953-2B0E-5F4D-B4A9-DBAA942228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78"/>
            <a:ext cx="9144000" cy="5140822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2174" y="614722"/>
            <a:ext cx="6858000" cy="3842017"/>
          </a:xfrm>
        </p:spPr>
        <p:txBody>
          <a:bodyPr anchor="ctr"/>
          <a:lstStyle>
            <a:lvl1pPr algn="l">
              <a:defRPr sz="3800" spc="-100" baseline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728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lding slide - Blue - Chang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loop knot, connector&#10;&#10;Description automatically generated">
            <a:extLst>
              <a:ext uri="{FF2B5EF4-FFF2-40B4-BE49-F238E27FC236}">
                <a16:creationId xmlns:a16="http://schemas.microsoft.com/office/drawing/2014/main" id="{10C0E4A6-9EFF-D74A-96B2-F7FCB61202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7A775E-C3AC-2F41-BEA0-B04C1A8E672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67012" y="1567543"/>
            <a:ext cx="3695259" cy="1667435"/>
          </a:xfrm>
        </p:spPr>
        <p:txBody>
          <a:bodyPr/>
          <a:lstStyle>
            <a:lvl1pPr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insert your logo</a:t>
            </a:r>
          </a:p>
        </p:txBody>
      </p:sp>
    </p:spTree>
    <p:extLst>
      <p:ext uri="{BB962C8B-B14F-4D97-AF65-F5344CB8AC3E}">
        <p14:creationId xmlns:p14="http://schemas.microsoft.com/office/powerpoint/2010/main" val="4851267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s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A89E56-709D-3141-92AC-7F31DC45F6BF}"/>
              </a:ext>
            </a:extLst>
          </p:cNvPr>
          <p:cNvSpPr/>
          <p:nvPr userDrawn="1"/>
        </p:nvSpPr>
        <p:spPr>
          <a:xfrm>
            <a:off x="0" y="0"/>
            <a:ext cx="3284561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C8E953-2B0E-5F4D-B4A9-DBAA942228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2664000" y="0"/>
            <a:ext cx="6480000" cy="51435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2174" y="614722"/>
            <a:ext cx="6858000" cy="3842017"/>
          </a:xfrm>
        </p:spPr>
        <p:txBody>
          <a:bodyPr anchor="ctr"/>
          <a:lstStyle>
            <a:lvl1pPr algn="l">
              <a:defRPr sz="3800" spc="-100" baseline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2938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C8E953-2B0E-5F4D-B4A9-DBAA942228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8" y="2678"/>
            <a:ext cx="9130784" cy="5140822"/>
          </a:xfrm>
          <a:prstGeom prst="rect">
            <a:avLst/>
          </a:prstGeom>
          <a:solidFill>
            <a:schemeClr val="accent3"/>
          </a:soli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2174" y="614722"/>
            <a:ext cx="6858000" cy="3842017"/>
          </a:xfrm>
        </p:spPr>
        <p:txBody>
          <a:bodyPr anchor="ctr"/>
          <a:lstStyle>
            <a:lvl1pPr algn="l">
              <a:defRPr sz="3800" spc="-100" baseline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669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E3E8CE-85C9-4641-AACE-EF1C358BD5A4}"/>
              </a:ext>
            </a:extLst>
          </p:cNvPr>
          <p:cNvSpPr/>
          <p:nvPr userDrawn="1"/>
        </p:nvSpPr>
        <p:spPr>
          <a:xfrm>
            <a:off x="0" y="0"/>
            <a:ext cx="3911174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C8E953-2B0E-5F4D-B4A9-DBAA942228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1584000" y="0"/>
            <a:ext cx="7560000" cy="5143500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2174" y="614722"/>
            <a:ext cx="4576596" cy="3842017"/>
          </a:xfrm>
        </p:spPr>
        <p:txBody>
          <a:bodyPr anchor="ctr"/>
          <a:lstStyle>
            <a:lvl1pPr algn="l">
              <a:defRPr sz="3800" spc="-1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1843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A89E56-709D-3141-92AC-7F31DC45F6B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C8E953-2B0E-5F4D-B4A9-DBAA942228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2664000" y="0"/>
            <a:ext cx="6480000" cy="4320000"/>
          </a:xfrm>
          <a:prstGeom prst="rect">
            <a:avLst/>
          </a:prstGeom>
          <a:noFill/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2174" y="614722"/>
            <a:ext cx="6858000" cy="3842017"/>
          </a:xfrm>
        </p:spPr>
        <p:txBody>
          <a:bodyPr anchor="ctr"/>
          <a:lstStyle>
            <a:lvl1pPr algn="l">
              <a:defRPr sz="3800" spc="-1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9778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pe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C8E953-2B0E-5F4D-B4A9-DBAA942228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78"/>
            <a:ext cx="9139770" cy="5140822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2173" y="614722"/>
            <a:ext cx="8132105" cy="3842017"/>
          </a:xfrm>
        </p:spPr>
        <p:txBody>
          <a:bodyPr anchor="ctr"/>
          <a:lstStyle>
            <a:lvl1pPr algn="ctr">
              <a:defRPr sz="3800" spc="-100" baseline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3037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s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oop knot, connector&#10;&#10;Description automatically generated">
            <a:extLst>
              <a:ext uri="{FF2B5EF4-FFF2-40B4-BE49-F238E27FC236}">
                <a16:creationId xmlns:a16="http://schemas.microsoft.com/office/drawing/2014/main" id="{5288277C-9E3B-F74B-A914-4F00037A9F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0" y="0"/>
            <a:ext cx="9134475" cy="51435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63980" y="614722"/>
            <a:ext cx="6362700" cy="3842017"/>
          </a:xfrm>
        </p:spPr>
        <p:txBody>
          <a:bodyPr anchor="ctr"/>
          <a:lstStyle>
            <a:lvl1pPr algn="ctr">
              <a:defRPr sz="3800" spc="-100" baseline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225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C8E953-2B0E-5F4D-B4A9-DBAA942228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608" y="4016"/>
            <a:ext cx="9130784" cy="5138145"/>
          </a:xfrm>
          <a:prstGeom prst="rect">
            <a:avLst/>
          </a:prstGeom>
          <a:solidFill>
            <a:schemeClr val="accent3"/>
          </a:soli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2174" y="614722"/>
            <a:ext cx="8166526" cy="3842017"/>
          </a:xfrm>
        </p:spPr>
        <p:txBody>
          <a:bodyPr anchor="ctr"/>
          <a:lstStyle>
            <a:lvl1pPr algn="ctr">
              <a:defRPr sz="3800" spc="-100" baseline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4353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oop knot, connector&#10;&#10;Description automatically generated">
            <a:extLst>
              <a:ext uri="{FF2B5EF4-FFF2-40B4-BE49-F238E27FC236}">
                <a16:creationId xmlns:a16="http://schemas.microsoft.com/office/drawing/2014/main" id="{AE61622E-2D1E-E046-836F-AC9F113BC8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4475" cy="5143500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03960" y="614722"/>
            <a:ext cx="6705600" cy="3842017"/>
          </a:xfrm>
        </p:spPr>
        <p:txBody>
          <a:bodyPr anchor="ctr"/>
          <a:lstStyle>
            <a:lvl1pPr algn="ctr">
              <a:defRPr sz="3800" spc="-1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350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oop knot, connector&#10;&#10;Description automatically generated">
            <a:extLst>
              <a:ext uri="{FF2B5EF4-FFF2-40B4-BE49-F238E27FC236}">
                <a16:creationId xmlns:a16="http://schemas.microsoft.com/office/drawing/2014/main" id="{AE61622E-2D1E-E046-836F-AC9F113BC8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34475" cy="5143500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03960" y="614722"/>
            <a:ext cx="6705600" cy="3842017"/>
          </a:xfrm>
        </p:spPr>
        <p:txBody>
          <a:bodyPr anchor="ctr"/>
          <a:lstStyle>
            <a:lvl1pPr algn="ctr">
              <a:defRPr sz="3800" spc="-1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1729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e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61D32A-C008-8340-9693-8B3B368C46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0" y="0"/>
            <a:ext cx="9140299" cy="5143499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36420" y="614722"/>
            <a:ext cx="5356860" cy="3842017"/>
          </a:xfrm>
        </p:spPr>
        <p:txBody>
          <a:bodyPr anchor="ctr"/>
          <a:lstStyle>
            <a:lvl1pPr algn="ctr">
              <a:defRPr sz="3800" spc="-100" baseline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quote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669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lding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0C0E4A6-9EFF-D74A-96B2-F7FCB61202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39"/>
            <a:ext cx="9144000" cy="514082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E68AE3E-0392-E541-8825-BE72AD3AF6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852697" y="1596474"/>
            <a:ext cx="3438604" cy="148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851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61D32A-C008-8340-9693-8B3B368C46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0" y="0"/>
            <a:ext cx="9140299" cy="5143499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36420" y="614722"/>
            <a:ext cx="5356860" cy="3842017"/>
          </a:xfrm>
        </p:spPr>
        <p:txBody>
          <a:bodyPr anchor="ctr"/>
          <a:lstStyle>
            <a:lvl1pPr algn="ctr">
              <a:defRPr sz="3800" spc="-100" baseline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quote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6486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61D32A-C008-8340-9693-8B3B368C46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0" y="0"/>
            <a:ext cx="9140299" cy="5143499"/>
          </a:xfrm>
          <a:prstGeom prst="rect">
            <a:avLst/>
          </a:prstGeom>
          <a:solidFill>
            <a:schemeClr val="accent3"/>
          </a:soli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36420" y="614722"/>
            <a:ext cx="5356860" cy="3842017"/>
          </a:xfrm>
        </p:spPr>
        <p:txBody>
          <a:bodyPr anchor="ctr"/>
          <a:lstStyle>
            <a:lvl1pPr algn="ctr">
              <a:defRPr sz="3800" spc="-100" baseline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quote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1296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61D32A-C008-8340-9693-8B3B368C46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0" y="0"/>
            <a:ext cx="9140299" cy="5143499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36420" y="614722"/>
            <a:ext cx="5356860" cy="3842017"/>
          </a:xfrm>
        </p:spPr>
        <p:txBody>
          <a:bodyPr anchor="ctr"/>
          <a:lstStyle>
            <a:lvl1pPr algn="ctr">
              <a:defRPr sz="3800" spc="-1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quote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986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61D32A-C008-8340-9693-8B3B368C46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0" y="0"/>
            <a:ext cx="9140299" cy="5143499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36420" y="614722"/>
            <a:ext cx="5356860" cy="3842017"/>
          </a:xfrm>
        </p:spPr>
        <p:txBody>
          <a:bodyPr anchor="ctr"/>
          <a:lstStyle>
            <a:lvl1pPr algn="ctr">
              <a:defRPr sz="3800" spc="-1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quote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80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ighlight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03960" y="614722"/>
            <a:ext cx="6705600" cy="3842017"/>
          </a:xfrm>
        </p:spPr>
        <p:txBody>
          <a:bodyPr anchor="ctr"/>
          <a:lstStyle>
            <a:lvl1pPr algn="ctr">
              <a:defRPr sz="3800" spc="-1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7691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pe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2173" y="614722"/>
            <a:ext cx="8132105" cy="3842017"/>
          </a:xfrm>
        </p:spPr>
        <p:txBody>
          <a:bodyPr anchor="ctr"/>
          <a:lstStyle>
            <a:lvl1pPr algn="ctr">
              <a:defRPr sz="3800" spc="-100" baseline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765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2174" y="614722"/>
            <a:ext cx="8166526" cy="3842017"/>
          </a:xfrm>
        </p:spPr>
        <p:txBody>
          <a:bodyPr anchor="ctr"/>
          <a:lstStyle>
            <a:lvl1pPr algn="ctr">
              <a:defRPr sz="3800" spc="-100" baseline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4841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s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63980" y="614722"/>
            <a:ext cx="6362700" cy="3842017"/>
          </a:xfrm>
        </p:spPr>
        <p:txBody>
          <a:bodyPr anchor="ctr"/>
          <a:lstStyle>
            <a:lvl1pPr algn="ctr">
              <a:defRPr sz="3800" spc="-100" baseline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5746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03960" y="614722"/>
            <a:ext cx="6705600" cy="3842017"/>
          </a:xfrm>
        </p:spPr>
        <p:txBody>
          <a:bodyPr anchor="ctr"/>
          <a:lstStyle>
            <a:lvl1pPr algn="ctr">
              <a:defRPr sz="3800" spc="-1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6019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F1626D1-9453-534A-AA91-8D0FD5F1FB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03960" y="614722"/>
            <a:ext cx="6705600" cy="3842017"/>
          </a:xfrm>
        </p:spPr>
        <p:txBody>
          <a:bodyPr anchor="ctr"/>
          <a:lstStyle>
            <a:lvl1pPr algn="ctr">
              <a:defRPr sz="3800" spc="-1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7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lding slide - White - Chang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0C0E4A6-9EFF-D74A-96B2-F7FCB61202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39"/>
            <a:ext cx="9144000" cy="5140822"/>
          </a:xfrm>
          <a:prstGeom prst="rect">
            <a:avLst/>
          </a:prstGeom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AED0435-D83A-1742-BBC9-8E7BAEADF61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67012" y="1567543"/>
            <a:ext cx="3695259" cy="1667435"/>
          </a:xfrm>
        </p:spPr>
        <p:txBody>
          <a:bodyPr/>
          <a:lstStyle>
            <a:lvl1pPr algn="ctr">
              <a:buFont typeface="Arial" panose="020B0604020202020204" pitchFamily="34" charset="0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insert your logo</a:t>
            </a:r>
          </a:p>
        </p:txBody>
      </p:sp>
    </p:spTree>
    <p:extLst>
      <p:ext uri="{BB962C8B-B14F-4D97-AF65-F5344CB8AC3E}">
        <p14:creationId xmlns:p14="http://schemas.microsoft.com/office/powerpoint/2010/main" val="12106548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, squiggl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5858387" cy="11491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5858387" cy="3371103"/>
          </a:xfrm>
          <a:prstGeom prst="rect">
            <a:avLst/>
          </a:prstGeo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1pPr>
            <a:lvl2pPr marL="623888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2pPr>
            <a:lvl3pPr marL="80327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  <a:br>
              <a:rPr lang="en-GB" dirty="0"/>
            </a:br>
            <a:r>
              <a:rPr lang="en-GB" dirty="0"/>
              <a:t>Resize coloured box and squiggle to fit requirements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96669" y="0"/>
            <a:ext cx="2247331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</p:spTree>
    <p:extLst>
      <p:ext uri="{BB962C8B-B14F-4D97-AF65-F5344CB8AC3E}">
        <p14:creationId xmlns:p14="http://schemas.microsoft.com/office/powerpoint/2010/main" val="28359863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, squiggl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3836561" cy="114918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3836561" cy="3371103"/>
          </a:xfrm>
          <a:prstGeom prst="rect">
            <a:avLst/>
          </a:prstGeo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1pPr>
            <a:lvl2pPr marL="58102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2pPr>
            <a:lvl3pPr marL="762000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  <a:br>
              <a:rPr lang="en-GB" dirty="0"/>
            </a:br>
            <a:r>
              <a:rPr lang="en-GB" dirty="0"/>
              <a:t>Resize coloured box and squiggle to fit requirements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52753" y="0"/>
            <a:ext cx="4391248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</p:spTree>
    <p:extLst>
      <p:ext uri="{BB962C8B-B14F-4D97-AF65-F5344CB8AC3E}">
        <p14:creationId xmlns:p14="http://schemas.microsoft.com/office/powerpoint/2010/main" val="36284558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, squiggl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5858387" cy="11491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5858387" cy="3371103"/>
          </a:xfrm>
          <a:prstGeom prst="rect">
            <a:avLst/>
          </a:prstGeo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1pPr>
            <a:lvl2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2pPr>
            <a:lvl3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  <a:br>
              <a:rPr lang="en-GB" dirty="0"/>
            </a:br>
            <a:r>
              <a:rPr lang="en-GB" dirty="0"/>
              <a:t>Resize coloured box and squiggle to fit requirements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96669" y="0"/>
            <a:ext cx="2247331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BB89E2-9F3C-994F-9139-72B2DE7C06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2579" y="3531704"/>
            <a:ext cx="2311420" cy="161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432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hoto, squiggl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298A6A1-6B82-C24C-9D10-453FDDFEB8E2}"/>
              </a:ext>
            </a:extLst>
          </p:cNvPr>
          <p:cNvSpPr/>
          <p:nvPr userDrawn="1"/>
        </p:nvSpPr>
        <p:spPr>
          <a:xfrm>
            <a:off x="-1" y="0"/>
            <a:ext cx="689667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5858387" cy="11491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5858387" cy="3371103"/>
          </a:xfrm>
          <a:prstGeom prst="rect">
            <a:avLst/>
          </a:prstGeo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1pPr>
            <a:lvl2pPr marL="623888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2pPr>
            <a:lvl3pPr marL="80327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  <a:br>
              <a:rPr lang="en-GB" dirty="0"/>
            </a:br>
            <a:r>
              <a:rPr lang="en-GB" dirty="0"/>
              <a:t>Resize coloured box and squiggle to fit requirements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96669" y="0"/>
            <a:ext cx="2247331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</p:spTree>
    <p:extLst>
      <p:ext uri="{BB962C8B-B14F-4D97-AF65-F5344CB8AC3E}">
        <p14:creationId xmlns:p14="http://schemas.microsoft.com/office/powerpoint/2010/main" val="11864427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hoto, squiggl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71D37F-3EC2-0A4E-9090-6FE8A21EBDBA}"/>
              </a:ext>
            </a:extLst>
          </p:cNvPr>
          <p:cNvSpPr/>
          <p:nvPr userDrawn="1"/>
        </p:nvSpPr>
        <p:spPr>
          <a:xfrm>
            <a:off x="-1" y="0"/>
            <a:ext cx="4752752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3836561" cy="114918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3836561" cy="3371103"/>
          </a:xfrm>
          <a:prstGeom prst="rect">
            <a:avLst/>
          </a:prstGeo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1pPr>
            <a:lvl2pPr marL="58102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2pPr>
            <a:lvl3pPr marL="762000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  <a:br>
              <a:rPr lang="en-GB" dirty="0"/>
            </a:br>
            <a:r>
              <a:rPr lang="en-GB" dirty="0"/>
              <a:t>Resize coloured box and squiggle to fit requirements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52753" y="0"/>
            <a:ext cx="4391248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</p:spTree>
    <p:extLst>
      <p:ext uri="{BB962C8B-B14F-4D97-AF65-F5344CB8AC3E}">
        <p14:creationId xmlns:p14="http://schemas.microsoft.com/office/powerpoint/2010/main" val="37995366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hoto, squiggl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298A6A1-6B82-C24C-9D10-453FDDFEB8E2}"/>
              </a:ext>
            </a:extLst>
          </p:cNvPr>
          <p:cNvSpPr/>
          <p:nvPr userDrawn="1"/>
        </p:nvSpPr>
        <p:spPr>
          <a:xfrm>
            <a:off x="-1" y="0"/>
            <a:ext cx="689667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5858387" cy="11491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5858387" cy="3371103"/>
          </a:xfrm>
          <a:prstGeom prst="rect">
            <a:avLst/>
          </a:prstGeo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1pPr>
            <a:lvl2pPr marL="623888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2pPr>
            <a:lvl3pPr marL="80327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  <a:br>
              <a:rPr lang="en-GB" dirty="0"/>
            </a:br>
            <a:r>
              <a:rPr lang="en-GB" dirty="0"/>
              <a:t>Resize coloured box and squiggle to fit requirements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96669" y="0"/>
            <a:ext cx="2247331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</p:spTree>
    <p:extLst>
      <p:ext uri="{BB962C8B-B14F-4D97-AF65-F5344CB8AC3E}">
        <p14:creationId xmlns:p14="http://schemas.microsoft.com/office/powerpoint/2010/main" val="25057989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hoto, squiggl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71D37F-3EC2-0A4E-9090-6FE8A21EBDBA}"/>
              </a:ext>
            </a:extLst>
          </p:cNvPr>
          <p:cNvSpPr/>
          <p:nvPr userDrawn="1"/>
        </p:nvSpPr>
        <p:spPr>
          <a:xfrm>
            <a:off x="-1" y="0"/>
            <a:ext cx="4752752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3836561" cy="114918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3836561" cy="3371103"/>
          </a:xfrm>
          <a:prstGeom prst="rect">
            <a:avLst/>
          </a:prstGeo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ysClr val="windowText" lastClr="000000"/>
                </a:solidFill>
              </a:defRPr>
            </a:lvl1pPr>
            <a:lvl2pPr marL="58102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ysClr val="windowText" lastClr="000000"/>
                </a:solidFill>
              </a:defRPr>
            </a:lvl2pPr>
            <a:lvl3pPr marL="762000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ysClr val="windowText" lastClr="000000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  <a:br>
              <a:rPr lang="en-GB" dirty="0"/>
            </a:br>
            <a:r>
              <a:rPr lang="en-GB" dirty="0"/>
              <a:t>Resize coloured box and squiggle to fit requirements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52753" y="0"/>
            <a:ext cx="4391248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</p:spTree>
    <p:extLst>
      <p:ext uri="{BB962C8B-B14F-4D97-AF65-F5344CB8AC3E}">
        <p14:creationId xmlns:p14="http://schemas.microsoft.com/office/powerpoint/2010/main" val="7921759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hoto, squiggl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298A6A1-6B82-C24C-9D10-453FDDFEB8E2}"/>
              </a:ext>
            </a:extLst>
          </p:cNvPr>
          <p:cNvSpPr/>
          <p:nvPr userDrawn="1"/>
        </p:nvSpPr>
        <p:spPr>
          <a:xfrm>
            <a:off x="-1" y="0"/>
            <a:ext cx="689667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5858387" cy="11491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5858387" cy="3371103"/>
          </a:xfrm>
          <a:prstGeom prst="rect">
            <a:avLst/>
          </a:prstGeo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1pPr>
            <a:lvl2pPr marL="623888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2pPr>
            <a:lvl3pPr marL="80327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  <a:br>
              <a:rPr lang="en-GB" dirty="0"/>
            </a:br>
            <a:r>
              <a:rPr lang="en-GB" dirty="0"/>
              <a:t>Resize coloured box and squiggle to fit requirements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96669" y="0"/>
            <a:ext cx="2247331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</p:spTree>
    <p:extLst>
      <p:ext uri="{BB962C8B-B14F-4D97-AF65-F5344CB8AC3E}">
        <p14:creationId xmlns:p14="http://schemas.microsoft.com/office/powerpoint/2010/main" val="8268779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hoto, squiggl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71D37F-3EC2-0A4E-9090-6FE8A21EBDBA}"/>
              </a:ext>
            </a:extLst>
          </p:cNvPr>
          <p:cNvSpPr/>
          <p:nvPr userDrawn="1"/>
        </p:nvSpPr>
        <p:spPr>
          <a:xfrm>
            <a:off x="-1" y="0"/>
            <a:ext cx="4752752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3836561" cy="114918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3836561" cy="3371103"/>
          </a:xfrm>
          <a:prstGeom prst="rect">
            <a:avLst/>
          </a:prstGeo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ysClr val="windowText" lastClr="000000"/>
                </a:solidFill>
              </a:defRPr>
            </a:lvl1pPr>
            <a:lvl2pPr marL="58102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ysClr val="windowText" lastClr="000000"/>
                </a:solidFill>
              </a:defRPr>
            </a:lvl2pPr>
            <a:lvl3pPr marL="762000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ysClr val="windowText" lastClr="000000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  <a:br>
              <a:rPr lang="en-GB" dirty="0"/>
            </a:br>
            <a:r>
              <a:rPr lang="en-GB" dirty="0"/>
              <a:t>Resize coloured box and squiggle to fit requirements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52753" y="0"/>
            <a:ext cx="4391248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</p:spTree>
    <p:extLst>
      <p:ext uri="{BB962C8B-B14F-4D97-AF65-F5344CB8AC3E}">
        <p14:creationId xmlns:p14="http://schemas.microsoft.com/office/powerpoint/2010/main" val="42496500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hoto, squiggl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298A6A1-6B82-C24C-9D10-453FDDFEB8E2}"/>
              </a:ext>
            </a:extLst>
          </p:cNvPr>
          <p:cNvSpPr/>
          <p:nvPr userDrawn="1"/>
        </p:nvSpPr>
        <p:spPr>
          <a:xfrm>
            <a:off x="-1" y="0"/>
            <a:ext cx="689667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5858387" cy="11491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5858387" cy="3371103"/>
          </a:xfrm>
          <a:prstGeom prst="rect">
            <a:avLst/>
          </a:prstGeo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1pPr>
            <a:lvl2pPr marL="623888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2pPr>
            <a:lvl3pPr marL="80327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  <a:br>
              <a:rPr lang="en-GB" dirty="0"/>
            </a:br>
            <a:r>
              <a:rPr lang="en-GB" dirty="0"/>
              <a:t>Resize coloured box and squiggle to fit requirements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96669" y="0"/>
            <a:ext cx="2247331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</p:spTree>
    <p:extLst>
      <p:ext uri="{BB962C8B-B14F-4D97-AF65-F5344CB8AC3E}">
        <p14:creationId xmlns:p14="http://schemas.microsoft.com/office/powerpoint/2010/main" val="2197091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- up of a rope&#10;&#10;Description automatically generated with low confidence">
            <a:extLst>
              <a:ext uri="{FF2B5EF4-FFF2-40B4-BE49-F238E27FC236}">
                <a16:creationId xmlns:a16="http://schemas.microsoft.com/office/drawing/2014/main" id="{4AE373A4-858B-EE49-A9E2-E514FD143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9"/>
            <a:ext cx="9197788" cy="51408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174" y="1200150"/>
            <a:ext cx="6858000" cy="1432322"/>
          </a:xfrm>
        </p:spPr>
        <p:txBody>
          <a:bodyPr anchor="b"/>
          <a:lstStyle>
            <a:lvl1pPr algn="l">
              <a:defRPr sz="3800" spc="-1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2174" y="2708650"/>
            <a:ext cx="6858000" cy="510960"/>
          </a:xfrm>
        </p:spPr>
        <p:txBody>
          <a:bodyPr>
            <a:noAutofit/>
          </a:bodyPr>
          <a:lstStyle>
            <a:lvl1pPr marL="0" indent="0" algn="l">
              <a:buNone/>
              <a:defRPr sz="2800" spc="-2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add subtitle or delete box</a:t>
            </a:r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24B4FDC-3E58-F24C-AE25-D3C2D600BC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4651" y="303403"/>
            <a:ext cx="1903720" cy="82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460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hoto, squiggl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71D37F-3EC2-0A4E-9090-6FE8A21EBDBA}"/>
              </a:ext>
            </a:extLst>
          </p:cNvPr>
          <p:cNvSpPr/>
          <p:nvPr userDrawn="1"/>
        </p:nvSpPr>
        <p:spPr>
          <a:xfrm>
            <a:off x="-1" y="0"/>
            <a:ext cx="4752752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3836561" cy="114918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3836561" cy="3371103"/>
          </a:xfrm>
          <a:prstGeom prst="rect">
            <a:avLst/>
          </a:prstGeo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ysClr val="windowText" lastClr="000000"/>
                </a:solidFill>
              </a:defRPr>
            </a:lvl1pPr>
            <a:lvl2pPr marL="58102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ysClr val="windowText" lastClr="000000"/>
                </a:solidFill>
              </a:defRPr>
            </a:lvl2pPr>
            <a:lvl3pPr marL="762000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ysClr val="windowText" lastClr="000000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  <a:br>
              <a:rPr lang="en-GB" dirty="0"/>
            </a:br>
            <a:r>
              <a:rPr lang="en-GB" dirty="0"/>
              <a:t>Resize coloured box and squiggle to fit requirements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52753" y="0"/>
            <a:ext cx="4391248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</p:spTree>
    <p:extLst>
      <p:ext uri="{BB962C8B-B14F-4D97-AF65-F5344CB8AC3E}">
        <p14:creationId xmlns:p14="http://schemas.microsoft.com/office/powerpoint/2010/main" val="38039141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hoto, squiggl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298A6A1-6B82-C24C-9D10-453FDDFEB8E2}"/>
              </a:ext>
            </a:extLst>
          </p:cNvPr>
          <p:cNvSpPr/>
          <p:nvPr userDrawn="1"/>
        </p:nvSpPr>
        <p:spPr>
          <a:xfrm>
            <a:off x="-1" y="0"/>
            <a:ext cx="689667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5858387" cy="11491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5858387" cy="3371103"/>
          </a:xfrm>
          <a:prstGeom prst="rect">
            <a:avLst/>
          </a:prstGeo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1pPr>
            <a:lvl2pPr marL="623888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2pPr>
            <a:lvl3pPr marL="80327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  <a:br>
              <a:rPr lang="en-GB" dirty="0"/>
            </a:br>
            <a:r>
              <a:rPr lang="en-GB" dirty="0"/>
              <a:t>Resize coloured box and squiggle to fit requirements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96669" y="0"/>
            <a:ext cx="2247331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</p:spTree>
    <p:extLst>
      <p:ext uri="{BB962C8B-B14F-4D97-AF65-F5344CB8AC3E}">
        <p14:creationId xmlns:p14="http://schemas.microsoft.com/office/powerpoint/2010/main" val="32220037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hoto, squiggl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71D37F-3EC2-0A4E-9090-6FE8A21EBDBA}"/>
              </a:ext>
            </a:extLst>
          </p:cNvPr>
          <p:cNvSpPr/>
          <p:nvPr userDrawn="1"/>
        </p:nvSpPr>
        <p:spPr>
          <a:xfrm>
            <a:off x="-1" y="0"/>
            <a:ext cx="4752752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3836561" cy="114918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3836561" cy="3371103"/>
          </a:xfrm>
          <a:prstGeom prst="rect">
            <a:avLst/>
          </a:prstGeo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1pPr>
            <a:lvl2pPr marL="58102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2pPr>
            <a:lvl3pPr marL="762000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  <a:br>
              <a:rPr lang="en-GB" dirty="0"/>
            </a:br>
            <a:r>
              <a:rPr lang="en-GB" dirty="0"/>
              <a:t>Resize coloured box and squiggle to fit requirements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52753" y="0"/>
            <a:ext cx="4391248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</p:spTree>
    <p:extLst>
      <p:ext uri="{BB962C8B-B14F-4D97-AF65-F5344CB8AC3E}">
        <p14:creationId xmlns:p14="http://schemas.microsoft.com/office/powerpoint/2010/main" val="16213942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hoto, squiggl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298A6A1-6B82-C24C-9D10-453FDDFEB8E2}"/>
              </a:ext>
            </a:extLst>
          </p:cNvPr>
          <p:cNvSpPr/>
          <p:nvPr userDrawn="1"/>
        </p:nvSpPr>
        <p:spPr>
          <a:xfrm>
            <a:off x="-1" y="0"/>
            <a:ext cx="689667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5858387" cy="11491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5858387" cy="3371103"/>
          </a:xfrm>
          <a:prstGeom prst="rect">
            <a:avLst/>
          </a:prstGeo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1pPr>
            <a:lvl2pPr marL="623888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2pPr>
            <a:lvl3pPr marL="80327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  <a:br>
              <a:rPr lang="en-GB" dirty="0"/>
            </a:br>
            <a:r>
              <a:rPr lang="en-GB" dirty="0"/>
              <a:t>Resize coloured box and squiggle to fit requirements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96669" y="0"/>
            <a:ext cx="2247331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</p:spTree>
    <p:extLst>
      <p:ext uri="{BB962C8B-B14F-4D97-AF65-F5344CB8AC3E}">
        <p14:creationId xmlns:p14="http://schemas.microsoft.com/office/powerpoint/2010/main" val="2612828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hoto, squiggl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71D37F-3EC2-0A4E-9090-6FE8A21EBDBA}"/>
              </a:ext>
            </a:extLst>
          </p:cNvPr>
          <p:cNvSpPr/>
          <p:nvPr userDrawn="1"/>
        </p:nvSpPr>
        <p:spPr>
          <a:xfrm>
            <a:off x="-1" y="0"/>
            <a:ext cx="4752752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3836561" cy="114918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3836561" cy="3371103"/>
          </a:xfrm>
          <a:prstGeom prst="rect">
            <a:avLst/>
          </a:prstGeo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1pPr>
            <a:lvl2pPr marL="581025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2pPr>
            <a:lvl3pPr marL="762000" indent="-2857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bg1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  <a:br>
              <a:rPr lang="en-GB" dirty="0"/>
            </a:br>
            <a:r>
              <a:rPr lang="en-GB" dirty="0"/>
              <a:t>Resize coloured box and squiggle to fit requirements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52753" y="0"/>
            <a:ext cx="4391248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</p:spTree>
    <p:extLst>
      <p:ext uri="{BB962C8B-B14F-4D97-AF65-F5344CB8AC3E}">
        <p14:creationId xmlns:p14="http://schemas.microsoft.com/office/powerpoint/2010/main" val="6265170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, squiggle -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3633571" cy="1149182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3633571" cy="3371103"/>
          </a:xfrm>
          <a:prstGeom prst="rect">
            <a:avLst/>
          </a:prstGeom>
        </p:spPr>
        <p:txBody>
          <a:bodyPr/>
          <a:lstStyle>
            <a:lvl1pPr marL="285750" indent="-285750" defTabSz="1080000">
              <a:buSzPct val="100000"/>
              <a:buFont typeface="Arial" panose="020B0604020202020204" pitchFamily="34" charset="0"/>
              <a:buChar char="•"/>
              <a:tabLst>
                <a:tab pos="1079500" algn="l"/>
              </a:tabLst>
              <a:defRPr>
                <a:solidFill>
                  <a:schemeClr val="tx1"/>
                </a:solidFill>
              </a:defRPr>
            </a:lvl1pPr>
            <a:lvl2pPr marL="293688" indent="-285750" defTabSz="1080000">
              <a:buSzPct val="100000"/>
              <a:buFont typeface="Arial" panose="020B0604020202020204" pitchFamily="34" charset="0"/>
              <a:buChar char="•"/>
              <a:tabLst>
                <a:tab pos="1079500" algn="l"/>
              </a:tabLst>
              <a:defRPr>
                <a:solidFill>
                  <a:schemeClr val="tx1"/>
                </a:solidFill>
              </a:defRPr>
            </a:lvl2pPr>
            <a:lvl3pPr marL="293688" indent="-285750" defTabSz="1080000">
              <a:buSzPct val="100000"/>
              <a:buFont typeface="Arial" panose="020B0604020202020204" pitchFamily="34" charset="0"/>
              <a:buChar char="•"/>
              <a:tabLst>
                <a:tab pos="1079500" algn="l"/>
              </a:tabLst>
              <a:defRPr>
                <a:solidFill>
                  <a:schemeClr val="tx1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 dirty="0"/>
              <a:t>Click to add text.</a:t>
            </a:r>
          </a:p>
          <a:p>
            <a:pPr lvl="0"/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  <a:br>
              <a:rPr lang="en-GB" dirty="0"/>
            </a:br>
            <a:r>
              <a:rPr lang="en-GB" dirty="0"/>
              <a:t>Resize coloured box and squiggle to fit requirements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34867" y="0"/>
            <a:ext cx="4609133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7CDA6E-D45E-3C46-8D36-A2D0263989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925229" y="3021980"/>
            <a:ext cx="5218770" cy="212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78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, squiggle - blu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25" y="116263"/>
            <a:ext cx="5858387" cy="11491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9625" y="1369218"/>
            <a:ext cx="5858387" cy="3371103"/>
          </a:xfrm>
          <a:prstGeom prst="rect">
            <a:avLst/>
          </a:prstGeom>
        </p:spPr>
        <p:txBody>
          <a:bodyPr/>
          <a:lstStyle>
            <a:lvl1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1pPr>
            <a:lvl2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2pPr>
            <a:lvl3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>
                <a:solidFill>
                  <a:schemeClr val="tx1"/>
                </a:solidFill>
              </a:defRPr>
            </a:lvl3pPr>
            <a:lvl4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4pPr>
            <a:lvl5pPr marL="268288" indent="-260350" defTabSz="1080000">
              <a:buSzPct val="100000"/>
              <a:buFontTx/>
              <a:buBlip>
                <a:blip r:embed="rId2"/>
              </a:buBlip>
              <a:tabLst>
                <a:tab pos="1079500" algn="l"/>
              </a:tabLst>
              <a:defRPr/>
            </a:lvl5pPr>
          </a:lstStyle>
          <a:p>
            <a:pPr lvl="0"/>
            <a:r>
              <a:rPr lang="en-GB" dirty="0"/>
              <a:t>Click to add text.</a:t>
            </a:r>
            <a:br>
              <a:rPr lang="en-GB" dirty="0"/>
            </a:br>
            <a:r>
              <a:rPr lang="en-GB" dirty="0"/>
              <a:t>Click bullet icon to remove bullet. </a:t>
            </a:r>
            <a:br>
              <a:rPr lang="en-GB" dirty="0"/>
            </a:br>
            <a:r>
              <a:rPr lang="en-GB" dirty="0"/>
              <a:t>To reset bullet click Reset button.</a:t>
            </a:r>
            <a:br>
              <a:rPr lang="en-GB" dirty="0"/>
            </a:br>
            <a:r>
              <a:rPr lang="en-GB" dirty="0"/>
              <a:t>Resize coloured box and squiggle to fit requirements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194AABF-974B-9B4D-9453-55DC129C64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96669" y="0"/>
            <a:ext cx="2247331" cy="5143500"/>
          </a:xfrm>
          <a:prstGeom prst="rect">
            <a:avLst/>
          </a:prstGeom>
          <a:solidFill>
            <a:schemeClr val="bg2"/>
          </a:solidFill>
        </p:spPr>
        <p:txBody>
          <a:bodyPr anchor="ctr" anchorCtr="1"/>
          <a:lstStyle>
            <a:lvl1pPr marL="0" indent="0" algn="l" font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picture and resize to fit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4794A7-1DB4-D044-B337-DF329CBF48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2579" y="3531704"/>
            <a:ext cx="2311420" cy="161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5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 - chang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- up of a rope&#10;&#10;Description automatically generated with low confidence">
            <a:extLst>
              <a:ext uri="{FF2B5EF4-FFF2-40B4-BE49-F238E27FC236}">
                <a16:creationId xmlns:a16="http://schemas.microsoft.com/office/drawing/2014/main" id="{4AE373A4-858B-EE49-A9E2-E514FD143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9"/>
            <a:ext cx="9197788" cy="51408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174" y="1418252"/>
            <a:ext cx="6858000" cy="1214219"/>
          </a:xfrm>
        </p:spPr>
        <p:txBody>
          <a:bodyPr anchor="b"/>
          <a:lstStyle>
            <a:lvl1pPr algn="l">
              <a:defRPr sz="3800" spc="-1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2174" y="2708650"/>
            <a:ext cx="6858000" cy="510960"/>
          </a:xfrm>
        </p:spPr>
        <p:txBody>
          <a:bodyPr>
            <a:noAutofit/>
          </a:bodyPr>
          <a:lstStyle>
            <a:lvl1pPr marL="0" indent="0" algn="l">
              <a:buNone/>
              <a:defRPr sz="2800" spc="-2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add subtitle or delete box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E9B6EBE-C174-4646-AA25-A073E252319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18431" y="310462"/>
            <a:ext cx="2182173" cy="110779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insert </a:t>
            </a:r>
            <a:br>
              <a:rPr lang="en-US" dirty="0"/>
            </a:br>
            <a:r>
              <a:rPr lang="en-US" dirty="0"/>
              <a:t>your logo</a:t>
            </a:r>
          </a:p>
        </p:txBody>
      </p:sp>
    </p:spTree>
    <p:extLst>
      <p:ext uri="{BB962C8B-B14F-4D97-AF65-F5344CB8AC3E}">
        <p14:creationId xmlns:p14="http://schemas.microsoft.com/office/powerpoint/2010/main" val="1321139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08E623-AB85-B14F-94AA-2B18C16F57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9"/>
            <a:ext cx="9144000" cy="51408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174" y="1200150"/>
            <a:ext cx="6858000" cy="1432322"/>
          </a:xfrm>
        </p:spPr>
        <p:txBody>
          <a:bodyPr anchor="b"/>
          <a:lstStyle>
            <a:lvl1pPr algn="l">
              <a:defRPr sz="3800" spc="-100" baseline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2174" y="2708650"/>
            <a:ext cx="6858000" cy="510960"/>
          </a:xfrm>
        </p:spPr>
        <p:txBody>
          <a:bodyPr>
            <a:noAutofit/>
          </a:bodyPr>
          <a:lstStyle>
            <a:lvl1pPr marL="0" indent="0" algn="l">
              <a:buNone/>
              <a:defRPr sz="2800" spc="-4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add subtitle or delete box</a:t>
            </a:r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24B4FDC-3E58-F24C-AE25-D3C2D600BC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24651" y="303403"/>
            <a:ext cx="1903720" cy="82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15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 - chang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08E623-AB85-B14F-94AA-2B18C16F57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9"/>
            <a:ext cx="9144000" cy="51408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174" y="1200150"/>
            <a:ext cx="6858000" cy="1432322"/>
          </a:xfrm>
        </p:spPr>
        <p:txBody>
          <a:bodyPr anchor="b"/>
          <a:lstStyle>
            <a:lvl1pPr algn="l">
              <a:defRPr sz="3800" spc="-100" baseline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2174" y="2708650"/>
            <a:ext cx="6858000" cy="510960"/>
          </a:xfrm>
        </p:spPr>
        <p:txBody>
          <a:bodyPr>
            <a:noAutofit/>
          </a:bodyPr>
          <a:lstStyle>
            <a:lvl1pPr marL="0" indent="0" algn="l">
              <a:buNone/>
              <a:defRPr sz="2800" spc="-4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add subtitle or delete box</a:t>
            </a:r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16E549F-0158-844E-B5F3-C7D77E6742A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18431" y="310462"/>
            <a:ext cx="2182173" cy="110779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insert Mind logo</a:t>
            </a:r>
          </a:p>
        </p:txBody>
      </p:sp>
    </p:spTree>
    <p:extLst>
      <p:ext uri="{BB962C8B-B14F-4D97-AF65-F5344CB8AC3E}">
        <p14:creationId xmlns:p14="http://schemas.microsoft.com/office/powerpoint/2010/main" val="3289493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21299"/>
            <a:ext cx="7886700" cy="114272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032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694" r:id="rId2"/>
    <p:sldLayoutId id="2147483726" r:id="rId3"/>
    <p:sldLayoutId id="2147483725" r:id="rId4"/>
    <p:sldLayoutId id="2147483727" r:id="rId5"/>
    <p:sldLayoutId id="2147483685" r:id="rId6"/>
    <p:sldLayoutId id="2147483728" r:id="rId7"/>
    <p:sldLayoutId id="2147483695" r:id="rId8"/>
    <p:sldLayoutId id="2147483729" r:id="rId9"/>
    <p:sldLayoutId id="2147483714" r:id="rId10"/>
    <p:sldLayoutId id="2147483688" r:id="rId11"/>
    <p:sldLayoutId id="2147483781" r:id="rId12"/>
    <p:sldLayoutId id="2147483782" r:id="rId13"/>
    <p:sldLayoutId id="2147483715" r:id="rId14"/>
    <p:sldLayoutId id="2147483689" r:id="rId15"/>
    <p:sldLayoutId id="2147483797" r:id="rId16"/>
    <p:sldLayoutId id="2147483716" r:id="rId17"/>
    <p:sldLayoutId id="2147483721" r:id="rId18"/>
    <p:sldLayoutId id="2147483723" r:id="rId19"/>
    <p:sldLayoutId id="2147483722" r:id="rId20"/>
    <p:sldLayoutId id="2147483724" r:id="rId21"/>
    <p:sldLayoutId id="2147483717" r:id="rId22"/>
    <p:sldLayoutId id="2147483718" r:id="rId23"/>
    <p:sldLayoutId id="2147483713" r:id="rId24"/>
    <p:sldLayoutId id="2147483719" r:id="rId25"/>
    <p:sldLayoutId id="2147483720" r:id="rId26"/>
    <p:sldLayoutId id="2147483799" r:id="rId27"/>
    <p:sldLayoutId id="2147483812" r:id="rId2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Mind Meridian" panose="020B0803030507020204" pitchFamily="34" charset="77"/>
          <a:ea typeface="+mj-ea"/>
          <a:cs typeface="Mind Meridian" panose="020B0803030507020204" pitchFamily="34" charset="77"/>
        </a:defRPr>
      </a:lvl1pPr>
    </p:titleStyle>
    <p:bodyStyle>
      <a:lvl1pPr marL="268288" indent="-268288" algn="l" defTabSz="6858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Tx/>
        <a:buBlip>
          <a:blip r:embed="rId30"/>
        </a:buBlip>
        <a:tabLst/>
        <a:defRPr sz="1800" b="0" i="0" kern="1200" baseline="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1pPr>
      <a:lvl2pPr marL="539750" indent="-285750" algn="l" defTabSz="6858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Tx/>
        <a:buBlip>
          <a:blip r:embed="rId30"/>
        </a:buBlip>
        <a:tabLst/>
        <a:defRPr sz="1600" b="0" i="0" kern="1200" baseline="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2pPr>
      <a:lvl3pPr marL="762000" indent="-285750" algn="l" defTabSz="6858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Tx/>
        <a:buBlip>
          <a:blip r:embed="rId30"/>
        </a:buBlip>
        <a:tabLst/>
        <a:defRPr sz="1400" b="0" i="0" kern="1200" baseline="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3pPr>
      <a:lvl4pPr marL="1025525" indent="-285750" algn="l" defTabSz="6858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Tx/>
        <a:buBlip>
          <a:blip r:embed="rId30"/>
        </a:buBlip>
        <a:tabLst/>
        <a:defRPr sz="1200" b="0" i="0" kern="1200" baseline="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4pPr>
      <a:lvl5pPr marL="1206500" indent="-254000" algn="l" defTabSz="6858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Tx/>
        <a:buBlip>
          <a:blip r:embed="rId30"/>
        </a:buBlip>
        <a:tabLst/>
        <a:defRPr sz="1200" b="0" i="0" kern="1200" baseline="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52C8D5-808A-AD43-9AD7-93A320C22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2FF1F2-78FF-6D46-AE45-B152920BE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381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9" r:id="rId2"/>
    <p:sldLayoutId id="2147483710" r:id="rId3"/>
    <p:sldLayoutId id="2147483711" r:id="rId4"/>
    <p:sldLayoutId id="214748374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Mind Meridian" panose="020B0803030507020204" pitchFamily="34" charset="77"/>
          <a:ea typeface="+mj-ea"/>
          <a:cs typeface="Mind Meridian" panose="020B08030305070202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52C8D5-808A-AD43-9AD7-93A320C22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2FF1F2-78FF-6D46-AE45-B152920BE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889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52" r:id="rId2"/>
    <p:sldLayoutId id="2147483749" r:id="rId3"/>
    <p:sldLayoutId id="2147483750" r:id="rId4"/>
    <p:sldLayoutId id="2147483751" r:id="rId5"/>
    <p:sldLayoutId id="2147483748" r:id="rId6"/>
    <p:sldLayoutId id="2147483753" r:id="rId7"/>
    <p:sldLayoutId id="2147483754" r:id="rId8"/>
    <p:sldLayoutId id="2147483755" r:id="rId9"/>
    <p:sldLayoutId id="214748375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Mind Meridian" panose="020B0803030507020204" pitchFamily="34" charset="77"/>
          <a:ea typeface="+mj-ea"/>
          <a:cs typeface="Mind Meridian" panose="020B08030305070202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52C8D5-808A-AD43-9AD7-93A320C22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2FF1F2-78FF-6D46-AE45-B152920BE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794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58" r:id="rId2"/>
    <p:sldLayoutId id="2147483760" r:id="rId3"/>
    <p:sldLayoutId id="2147483759" r:id="rId4"/>
    <p:sldLayoutId id="2147483761" r:id="rId5"/>
    <p:sldLayoutId id="214748376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Mind Meridian" panose="020B0803030507020204" pitchFamily="34" charset="77"/>
          <a:ea typeface="+mj-ea"/>
          <a:cs typeface="Mind Meridian" panose="020B08030305070202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5C795540-EE31-BE4D-91C4-69F108802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1299"/>
            <a:ext cx="7886700" cy="114272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6C6CAD2-E81A-8845-92AE-44D8F6147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952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85" r:id="rId2"/>
    <p:sldLayoutId id="2147483786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10" r:id="rId12"/>
    <p:sldLayoutId id="2147483811" r:id="rId13"/>
    <p:sldLayoutId id="2147483808" r:id="rId14"/>
    <p:sldLayoutId id="2147483809" r:id="rId15"/>
    <p:sldLayoutId id="2147483745" r:id="rId16"/>
    <p:sldLayoutId id="2147483744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Mind Meridian" panose="020B0803030507020204" pitchFamily="34" charset="77"/>
          <a:ea typeface="+mj-ea"/>
          <a:cs typeface="Mind Meridian" panose="020B0803030507020204" pitchFamily="34" charset="77"/>
        </a:defRPr>
      </a:lvl1pPr>
    </p:titleStyle>
    <p:bodyStyle>
      <a:lvl1pPr marL="268288" indent="-268288" algn="l" defTabSz="6858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Tx/>
        <a:buBlip>
          <a:blip r:embed="rId19"/>
        </a:buBlip>
        <a:tabLst/>
        <a:defRPr sz="1800" b="0" i="0" kern="1200" baseline="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1pPr>
      <a:lvl2pPr marL="539750" indent="-285750" algn="l" defTabSz="6858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Tx/>
        <a:buBlip>
          <a:blip r:embed="rId19"/>
        </a:buBlip>
        <a:tabLst/>
        <a:defRPr sz="1600" b="0" i="0" kern="1200" baseline="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2pPr>
      <a:lvl3pPr marL="803275" indent="-285750" algn="l" defTabSz="6858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Tx/>
        <a:buBlip>
          <a:blip r:embed="rId19"/>
        </a:buBlip>
        <a:tabLst/>
        <a:defRPr sz="1400" b="0" i="0" kern="1200" baseline="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3pPr>
      <a:lvl4pPr marL="1068388" indent="-285750" algn="l" defTabSz="6858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Tx/>
        <a:buBlip>
          <a:blip r:embed="rId19"/>
        </a:buBlip>
        <a:tabLst/>
        <a:defRPr sz="1200" b="0" i="0" kern="1200" baseline="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4pPr>
      <a:lvl5pPr marL="1343025" indent="-285750" algn="l" defTabSz="6858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Tx/>
        <a:buBlip>
          <a:blip r:embed="rId19"/>
        </a:buBlip>
        <a:tabLst/>
        <a:defRPr sz="1200" b="0" i="0" kern="1200" baseline="0">
          <a:solidFill>
            <a:schemeClr val="tx1"/>
          </a:solidFill>
          <a:latin typeface="Mind Meridian" panose="020B0803030507020204" pitchFamily="34" charset="77"/>
          <a:ea typeface="+mn-ea"/>
          <a:cs typeface="Mind Meridian" panose="020B0803030507020204" pitchFamily="34" charset="77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hyperlink" Target="http://www.mindinbradford.org.uk/" TargetMode="External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587185-3F05-45A4-A23F-90A0DB650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405" y="1666336"/>
            <a:ext cx="3692043" cy="139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62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670" y="0"/>
            <a:ext cx="771525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298A6A1-6B82-C24C-9D10-453FDDFEB8E2}"/>
              </a:ext>
            </a:extLst>
          </p:cNvPr>
          <p:cNvSpPr/>
          <p:nvPr/>
        </p:nvSpPr>
        <p:spPr>
          <a:xfrm>
            <a:off x="0" y="0"/>
            <a:ext cx="5459768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158265-5EF6-1B4C-B6A6-D2CDC736B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476" y="355960"/>
            <a:ext cx="5858387" cy="886060"/>
          </a:xfrm>
        </p:spPr>
        <p:txBody>
          <a:bodyPr>
            <a:normAutofit/>
          </a:bodyPr>
          <a:lstStyle/>
          <a:p>
            <a:r>
              <a:rPr lang="en-US" sz="3200" dirty="0"/>
              <a:t>Mind in Bradford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9DC6F-A16F-A941-8D4D-71D088776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476" y="1474547"/>
            <a:ext cx="4395338" cy="4024913"/>
          </a:xfrm>
        </p:spPr>
        <p:txBody>
          <a:bodyPr>
            <a:normAutofit/>
          </a:bodyPr>
          <a:lstStyle/>
          <a:p>
            <a:pPr marL="7938" indent="0">
              <a:buNone/>
            </a:pPr>
            <a:r>
              <a:rPr lang="en-US" sz="1600" dirty="0"/>
              <a:t>We are you local mental health charity here in Bradford. Providing free mental health support to anyone struggling with their mental health and wellbeing.</a:t>
            </a:r>
          </a:p>
          <a:p>
            <a:pPr marL="7938" indent="0">
              <a:buNone/>
            </a:pPr>
            <a:endParaRPr lang="en-US" sz="1600" dirty="0"/>
          </a:p>
          <a:p>
            <a:pPr marL="7938" indent="0">
              <a:buNone/>
            </a:pPr>
            <a:r>
              <a:rPr lang="en-US" sz="1600" dirty="0"/>
              <a:t>We are one of over 120 independent local Mind charities throughout England and Wales. Our neighbor Minds include Leeds Mind and Manchester Mind. </a:t>
            </a:r>
          </a:p>
          <a:p>
            <a:pPr marL="7938" indent="0">
              <a:buNone/>
            </a:pPr>
            <a:endParaRPr lang="en-US" sz="1600" dirty="0"/>
          </a:p>
          <a:p>
            <a:pPr marL="7938" indent="0">
              <a:buNone/>
            </a:pPr>
            <a:r>
              <a:rPr lang="en-US" b="1" dirty="0"/>
              <a:t>mindinbradford.org.uk</a:t>
            </a:r>
          </a:p>
          <a:p>
            <a:pPr marL="7938" indent="0">
              <a:buNone/>
            </a:pPr>
            <a:endParaRPr lang="en-US" sz="1600" dirty="0"/>
          </a:p>
          <a:p>
            <a:pPr marL="7938" indent="0">
              <a:buNone/>
            </a:pPr>
            <a:endParaRPr lang="en-US" sz="1600" dirty="0"/>
          </a:p>
          <a:p>
            <a:pPr marL="7938" indent="0">
              <a:buNone/>
            </a:pP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E50F48-CB6C-E345-8FDF-C270DCBC8F21}"/>
              </a:ext>
            </a:extLst>
          </p:cNvPr>
          <p:cNvPicPr preferRelativeResize="0"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4616" y="3323064"/>
            <a:ext cx="2609384" cy="182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01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6C8DB-409D-0B4B-90A2-EADCC52DE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129" y="92946"/>
            <a:ext cx="6487045" cy="1142726"/>
          </a:xfrm>
        </p:spPr>
        <p:txBody>
          <a:bodyPr/>
          <a:lstStyle/>
          <a:p>
            <a:r>
              <a:rPr lang="en-US" dirty="0">
                <a:solidFill>
                  <a:srgbClr val="1300C1"/>
                </a:solidFill>
              </a:rPr>
              <a:t>Why do we exist?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4A480E-095B-4356-B14A-6A2DC6B6E398}"/>
              </a:ext>
            </a:extLst>
          </p:cNvPr>
          <p:cNvSpPr txBox="1"/>
          <p:nvPr/>
        </p:nvSpPr>
        <p:spPr>
          <a:xfrm>
            <a:off x="659219" y="1559819"/>
            <a:ext cx="5543107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  <a:latin typeface="Mind Meridian" panose="020B0503030507020204" pitchFamily="34" charset="0"/>
                <a:cs typeface="Mind Meridian" panose="020B0503030507020204" pitchFamily="34" charset="0"/>
              </a:rPr>
              <a:t>1 in 4 people </a:t>
            </a:r>
            <a:r>
              <a:rPr lang="en-US" dirty="0">
                <a:latin typeface="Mind Meridian" panose="020B0503030507020204" pitchFamily="34" charset="0"/>
                <a:cs typeface="Mind Meridian" panose="020B0503030507020204" pitchFamily="34" charset="0"/>
              </a:rPr>
              <a:t>will experience a mental health problem of some kind each year in England​.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B52167-CAEF-4153-8678-1386A1128FB3}"/>
              </a:ext>
            </a:extLst>
          </p:cNvPr>
          <p:cNvSpPr txBox="1"/>
          <p:nvPr/>
        </p:nvSpPr>
        <p:spPr>
          <a:xfrm>
            <a:off x="659219" y="2529315"/>
            <a:ext cx="6826102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  <a:latin typeface="Mind Meridian" panose="020B0503030507020204" pitchFamily="34" charset="0"/>
                <a:cs typeface="Mind Meridian" panose="020B0503030507020204" pitchFamily="34" charset="0"/>
              </a:rPr>
              <a:t>1 in 6 people </a:t>
            </a:r>
            <a:r>
              <a:rPr lang="en-US" dirty="0">
                <a:latin typeface="Mind Meridian" panose="020B0503030507020204" pitchFamily="34" charset="0"/>
                <a:cs typeface="Mind Meridian" panose="020B0503030507020204" pitchFamily="34" charset="0"/>
              </a:rPr>
              <a:t>report experiencing a common mental health problem (like anxiety and depression) in any given week in England.</a:t>
            </a:r>
            <a:endParaRPr lang="en-GB" dirty="0">
              <a:latin typeface="Mind Meridian" panose="020B0503030507020204" pitchFamily="34" charset="0"/>
              <a:cs typeface="Mind Meridian" panose="020B0503030507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2480" y="3655811"/>
            <a:ext cx="61943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8" indent="0">
              <a:buNone/>
            </a:pPr>
            <a:r>
              <a:rPr lang="en-US" sz="2000" b="1" dirty="0">
                <a:solidFill>
                  <a:srgbClr val="1300C1"/>
                </a:solidFill>
                <a:latin typeface="Mind Meridian" panose="020B0503030507020204" pitchFamily="34" charset="0"/>
                <a:cs typeface="Mind Meridian" panose="020B0503030507020204" pitchFamily="34" charset="0"/>
              </a:rPr>
              <a:t>No one should experience a mental health problem alone, that’s why we’re here to help every day of the year!</a:t>
            </a:r>
          </a:p>
        </p:txBody>
      </p:sp>
    </p:spTree>
    <p:extLst>
      <p:ext uri="{BB962C8B-B14F-4D97-AF65-F5344CB8AC3E}">
        <p14:creationId xmlns:p14="http://schemas.microsoft.com/office/powerpoint/2010/main" val="306182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849" y="0"/>
            <a:ext cx="771525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298A6A1-6B82-C24C-9D10-453FDDFEB8E2}"/>
              </a:ext>
            </a:extLst>
          </p:cNvPr>
          <p:cNvSpPr/>
          <p:nvPr/>
        </p:nvSpPr>
        <p:spPr>
          <a:xfrm>
            <a:off x="-1" y="0"/>
            <a:ext cx="5459768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158265-5EF6-1B4C-B6A6-D2CDC736B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13" y="222732"/>
            <a:ext cx="5858387" cy="886060"/>
          </a:xfrm>
        </p:spPr>
        <p:txBody>
          <a:bodyPr>
            <a:normAutofit/>
          </a:bodyPr>
          <a:lstStyle/>
          <a:p>
            <a:r>
              <a:rPr lang="en-US" sz="3200" dirty="0"/>
              <a:t>Support for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9DC6F-A16F-A941-8D4D-71D088776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213" y="1310607"/>
            <a:ext cx="4767755" cy="4024913"/>
          </a:xfrm>
        </p:spPr>
        <p:txBody>
          <a:bodyPr>
            <a:normAutofit/>
          </a:bodyPr>
          <a:lstStyle/>
          <a:p>
            <a:pPr marL="7938" indent="0">
              <a:buNone/>
            </a:pPr>
            <a:r>
              <a:rPr lang="en-US" sz="2000" b="1" dirty="0"/>
              <a:t>Over 10 different services provided over the phone, in-person or online. </a:t>
            </a:r>
          </a:p>
          <a:p>
            <a:pPr marL="7938" indent="0">
              <a:buNone/>
            </a:pPr>
            <a:endParaRPr lang="en-US" sz="1600" dirty="0"/>
          </a:p>
          <a:p>
            <a:pPr marL="7938" indent="0">
              <a:buNone/>
            </a:pPr>
            <a:r>
              <a:rPr lang="en-US" sz="1600" dirty="0"/>
              <a:t>Talk to us over the phone or online with </a:t>
            </a:r>
            <a:r>
              <a:rPr lang="en-US" sz="1600" b="1" dirty="0"/>
              <a:t>Guide-Line, </a:t>
            </a:r>
            <a:r>
              <a:rPr lang="en-US" sz="1600" dirty="0"/>
              <a:t>everyday from 8am-midnight</a:t>
            </a:r>
          </a:p>
          <a:p>
            <a:pPr marL="7938" indent="0">
              <a:buNone/>
            </a:pPr>
            <a:endParaRPr lang="en-US" sz="1600" dirty="0"/>
          </a:p>
          <a:p>
            <a:pPr marL="7938" indent="0">
              <a:buNone/>
            </a:pPr>
            <a:r>
              <a:rPr lang="en-US" sz="1600" dirty="0"/>
              <a:t>If you’re in mental health distress, we can provide urgent support with </a:t>
            </a:r>
            <a:r>
              <a:rPr lang="en-US" sz="1600" b="1" dirty="0"/>
              <a:t>Safe Spaces</a:t>
            </a:r>
          </a:p>
          <a:p>
            <a:pPr marL="7938" indent="0">
              <a:buNone/>
            </a:pPr>
            <a:endParaRPr lang="en-US" sz="1600" dirty="0"/>
          </a:p>
          <a:p>
            <a:pPr marL="7938" indent="0">
              <a:buNone/>
            </a:pPr>
            <a:r>
              <a:rPr lang="en-US" sz="1600" dirty="0"/>
              <a:t>Join our weekly </a:t>
            </a:r>
            <a:r>
              <a:rPr lang="en-US" sz="1600" b="1" dirty="0"/>
              <a:t>wellbeing and recovery groups for adults </a:t>
            </a:r>
            <a:endParaRPr lang="en-US" sz="1600" dirty="0"/>
          </a:p>
          <a:p>
            <a:pPr marL="7938" indent="0">
              <a:buNone/>
            </a:pP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E50F48-CB6C-E345-8FDF-C270DCBC8F21}"/>
              </a:ext>
            </a:extLst>
          </p:cNvPr>
          <p:cNvPicPr preferRelativeResize="0"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4616" y="3323064"/>
            <a:ext cx="2609384" cy="182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5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004" y="0"/>
            <a:ext cx="771525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298A6A1-6B82-C24C-9D10-453FDDFEB8E2}"/>
              </a:ext>
            </a:extLst>
          </p:cNvPr>
          <p:cNvSpPr/>
          <p:nvPr/>
        </p:nvSpPr>
        <p:spPr>
          <a:xfrm>
            <a:off x="-1" y="0"/>
            <a:ext cx="5459768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158265-5EF6-1B4C-B6A6-D2CDC736B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625" y="116263"/>
            <a:ext cx="5858387" cy="886060"/>
          </a:xfrm>
        </p:spPr>
        <p:txBody>
          <a:bodyPr>
            <a:normAutofit/>
          </a:bodyPr>
          <a:lstStyle/>
          <a:p>
            <a:r>
              <a:rPr lang="en-US" sz="3200" dirty="0"/>
              <a:t>Further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9DC6F-A16F-A941-8D4D-71D088776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66" y="1239717"/>
            <a:ext cx="4395338" cy="402491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Children and Young People aged 5-25 can access our </a:t>
            </a:r>
            <a:r>
              <a:rPr lang="en-US" sz="1600" b="1" dirty="0"/>
              <a:t>Youth in Mind</a:t>
            </a:r>
            <a:r>
              <a:rPr lang="en-US" sz="1600" dirty="0"/>
              <a:t> </a:t>
            </a:r>
            <a:r>
              <a:rPr lang="en-US" sz="1600" dirty="0" err="1"/>
              <a:t>programme</a:t>
            </a:r>
            <a:r>
              <a:rPr lang="en-US" sz="1600" dirty="0"/>
              <a:t> including 1:1 and group support.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You can book up to three appointments with a Mind Recovery Worker in your local GP with </a:t>
            </a:r>
            <a:r>
              <a:rPr lang="en-US" sz="1600" b="1" dirty="0"/>
              <a:t>Enhanced Access.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We provide support to people who </a:t>
            </a:r>
            <a:r>
              <a:rPr lang="en-US" sz="1600" b="1" dirty="0"/>
              <a:t>hear voices.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We provide 8 other services, head to the website to find out more.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E50F48-CB6C-E345-8FDF-C270DCBC8F21}"/>
              </a:ext>
            </a:extLst>
          </p:cNvPr>
          <p:cNvPicPr preferRelativeResize="0"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4616" y="3323064"/>
            <a:ext cx="2609384" cy="182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19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298A6A1-6B82-C24C-9D10-453FDDFEB8E2}"/>
              </a:ext>
            </a:extLst>
          </p:cNvPr>
          <p:cNvSpPr/>
          <p:nvPr/>
        </p:nvSpPr>
        <p:spPr>
          <a:xfrm>
            <a:off x="-1" y="0"/>
            <a:ext cx="5459768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158265-5EF6-1B4C-B6A6-D2CDC736B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625" y="116263"/>
            <a:ext cx="5858387" cy="886060"/>
          </a:xfrm>
        </p:spPr>
        <p:txBody>
          <a:bodyPr>
            <a:normAutofit/>
          </a:bodyPr>
          <a:lstStyle/>
          <a:p>
            <a:r>
              <a:rPr lang="en-US" sz="3200" dirty="0"/>
              <a:t>Get involved!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9DC6F-A16F-A941-8D4D-71D088776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66" y="1174490"/>
            <a:ext cx="4395338" cy="402491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Volunteer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We have lots of events where you can help us fundraise or services you can work on in your spare time to build up your CV.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Fundraise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Why not take on a fundraising challenge. We have a full calendar of events on the website or do your own thing!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Work for us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We have over 100 staff working full-time and part-time at Mind in Bradford.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630" y="0"/>
            <a:ext cx="3857625" cy="5143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E50F48-CB6C-E345-8FDF-C270DCBC8F21}"/>
              </a:ext>
            </a:extLst>
          </p:cNvPr>
          <p:cNvPicPr preferRelativeResize="0"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4616" y="3323064"/>
            <a:ext cx="2609384" cy="182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4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6C8DB-409D-0B4B-90A2-EADCC52DE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127" y="-293489"/>
            <a:ext cx="6487045" cy="1142726"/>
          </a:xfrm>
        </p:spPr>
        <p:txBody>
          <a:bodyPr/>
          <a:lstStyle/>
          <a:p>
            <a:r>
              <a:rPr lang="en-US" sz="2400" dirty="0">
                <a:solidFill>
                  <a:srgbClr val="1300C1"/>
                </a:solidFill>
              </a:rPr>
              <a:t>Talk to 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4A480E-095B-4356-B14A-6A2DC6B6E398}"/>
              </a:ext>
            </a:extLst>
          </p:cNvPr>
          <p:cNvSpPr txBox="1"/>
          <p:nvPr/>
        </p:nvSpPr>
        <p:spPr>
          <a:xfrm>
            <a:off x="586551" y="959853"/>
            <a:ext cx="6826102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Mind Meridian" panose="020B0503030507020204" pitchFamily="34" charset="0"/>
                <a:cs typeface="Mind Meridian" panose="020B0503030507020204" pitchFamily="34" charset="0"/>
              </a:rPr>
              <a:t>Call Guide-Line for emotional support on </a:t>
            </a:r>
            <a:r>
              <a:rPr lang="en-US" b="1" dirty="0">
                <a:latin typeface="Mind Meridian" panose="020B0503030507020204" pitchFamily="34" charset="0"/>
                <a:cs typeface="Mind Meridian" panose="020B0503030507020204" pitchFamily="34" charset="0"/>
              </a:rPr>
              <a:t>08001 884 884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B52167-CAEF-4153-8678-1386A1128FB3}"/>
              </a:ext>
            </a:extLst>
          </p:cNvPr>
          <p:cNvSpPr txBox="1"/>
          <p:nvPr/>
        </p:nvSpPr>
        <p:spPr>
          <a:xfrm>
            <a:off x="586551" y="1454594"/>
            <a:ext cx="6826102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Mind Meridian" panose="020B0503030507020204" pitchFamily="34" charset="0"/>
                <a:cs typeface="Mind Meridian" panose="020B0503030507020204" pitchFamily="34" charset="0"/>
              </a:rPr>
              <a:t>Call Mind in Bradford reception for information on </a:t>
            </a:r>
          </a:p>
          <a:p>
            <a:r>
              <a:rPr lang="en-US" dirty="0">
                <a:latin typeface="Mind Meridian" panose="020B0503030507020204" pitchFamily="34" charset="0"/>
                <a:cs typeface="Mind Meridian" panose="020B0503030507020204" pitchFamily="34" charset="0"/>
              </a:rPr>
              <a:t>our services on </a:t>
            </a:r>
            <a:r>
              <a:rPr lang="en-US" b="1" dirty="0">
                <a:latin typeface="Mind Meridian" panose="020B0503030507020204" pitchFamily="34" charset="0"/>
                <a:cs typeface="Mind Meridian" panose="020B0503030507020204" pitchFamily="34" charset="0"/>
              </a:rPr>
              <a:t>01274 730 815</a:t>
            </a:r>
            <a:endParaRPr lang="en-GB" b="1" dirty="0">
              <a:latin typeface="Mind Meridian" panose="020B0503030507020204" pitchFamily="34" charset="0"/>
              <a:cs typeface="Mind Meridian" panose="020B0503030507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97A4453-0591-4FE4-B05F-3A759DE7399E}"/>
              </a:ext>
            </a:extLst>
          </p:cNvPr>
          <p:cNvSpPr txBox="1">
            <a:spLocks/>
          </p:cNvSpPr>
          <p:nvPr/>
        </p:nvSpPr>
        <p:spPr>
          <a:xfrm>
            <a:off x="496129" y="1683061"/>
            <a:ext cx="6487045" cy="114272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2"/>
                </a:solidFill>
                <a:latin typeface="Mind Meridian" panose="020B0803030507020204" pitchFamily="34" charset="77"/>
                <a:ea typeface="+mj-ea"/>
                <a:cs typeface="Mind Meridian" panose="020B0803030507020204" pitchFamily="34" charset="77"/>
              </a:defRPr>
            </a:lvl1pPr>
          </a:lstStyle>
          <a:p>
            <a:r>
              <a:rPr lang="en-US" sz="2400" dirty="0">
                <a:solidFill>
                  <a:srgbClr val="1300C1"/>
                </a:solidFill>
              </a:rPr>
              <a:t>Chat online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DB8443-CA8D-44B5-AB2B-6A5AD2006608}"/>
              </a:ext>
            </a:extLst>
          </p:cNvPr>
          <p:cNvSpPr txBox="1"/>
          <p:nvPr/>
        </p:nvSpPr>
        <p:spPr>
          <a:xfrm>
            <a:off x="586551" y="2846479"/>
            <a:ext cx="5543107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Mind Meridian" panose="020B0503030507020204" pitchFamily="34" charset="0"/>
                <a:cs typeface="Mind Meridian" panose="020B0503030507020204" pitchFamily="34" charset="0"/>
              </a:rPr>
              <a:t>www.mindinbradford.org.uk/</a:t>
            </a:r>
            <a:r>
              <a:rPr lang="en-US" b="1" dirty="0">
                <a:latin typeface="Mind Meridian" panose="020B0503030507020204" pitchFamily="34" charset="0"/>
                <a:cs typeface="Mind Meridian" panose="020B0503030507020204" pitchFamily="34" charset="0"/>
              </a:rPr>
              <a:t>chat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00761B8-EB87-43A0-9947-4FB8455459B4}"/>
              </a:ext>
            </a:extLst>
          </p:cNvPr>
          <p:cNvSpPr txBox="1">
            <a:spLocks/>
          </p:cNvSpPr>
          <p:nvPr/>
        </p:nvSpPr>
        <p:spPr>
          <a:xfrm>
            <a:off x="586551" y="3327210"/>
            <a:ext cx="7776273" cy="114272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2"/>
                </a:solidFill>
                <a:latin typeface="Mind Meridian" panose="020B0803030507020204" pitchFamily="34" charset="77"/>
                <a:ea typeface="+mj-ea"/>
                <a:cs typeface="Mind Meridian" panose="020B0803030507020204" pitchFamily="34" charset="77"/>
              </a:defRPr>
            </a:lvl1pPr>
          </a:lstStyle>
          <a:p>
            <a:r>
              <a:rPr lang="en-GB" sz="1800" dirty="0"/>
              <a:t>Website:      </a:t>
            </a:r>
            <a:r>
              <a:rPr lang="en-GB" sz="1800" dirty="0">
                <a:hlinkClick r:id="rId3"/>
              </a:rPr>
              <a:t>www.mindinbradford.org.uk</a:t>
            </a:r>
            <a:endParaRPr lang="en-GB" sz="1800" dirty="0"/>
          </a:p>
          <a:p>
            <a:r>
              <a:rPr lang="en-GB" sz="1800" dirty="0"/>
              <a:t>Email:           </a:t>
            </a:r>
            <a:r>
              <a:rPr lang="en-GB" sz="1800" b="0" dirty="0"/>
              <a:t>admin@mindinbradford.org.uk</a:t>
            </a:r>
          </a:p>
          <a:p>
            <a:r>
              <a:rPr lang="en-GB" sz="1800" dirty="0"/>
              <a:t>Address:      </a:t>
            </a:r>
            <a:r>
              <a:rPr lang="en-GB" sz="1800" b="0" dirty="0" err="1"/>
              <a:t>Kenburgh</a:t>
            </a:r>
            <a:r>
              <a:rPr lang="en-GB" sz="1800" b="0" dirty="0"/>
              <a:t> House, 28 Manor Row, Bradford, BD1 4QU</a:t>
            </a:r>
          </a:p>
          <a:p>
            <a:r>
              <a:rPr lang="en-GB" sz="1800" dirty="0"/>
              <a:t>Follow us: </a:t>
            </a:r>
            <a:endParaRPr lang="en-US" sz="1800" dirty="0">
              <a:solidFill>
                <a:srgbClr val="1300C1"/>
              </a:solidFill>
            </a:endParaRPr>
          </a:p>
        </p:txBody>
      </p:sp>
      <p:pic>
        <p:nvPicPr>
          <p:cNvPr id="1026" name="Picture 2" descr="File:Instagram icon.png - Wikimedia Commons">
            <a:extLst>
              <a:ext uri="{FF2B5EF4-FFF2-40B4-BE49-F238E27FC236}">
                <a16:creationId xmlns:a16="http://schemas.microsoft.com/office/drawing/2014/main" id="{5A33C1E0-25D4-4EC3-B7D8-5624A8391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419" y="4185763"/>
            <a:ext cx="287491" cy="28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witter Logo, Social Media Logo, Self Adhesive Sticker, New Twitter Logo, X  Logo, X Sticker, New Twitter Brand (Pack of 16) (Square, 50mm x 50mm)  (S10039) : Amazon.co.uk: Automotive">
            <a:extLst>
              <a:ext uri="{FF2B5EF4-FFF2-40B4-BE49-F238E27FC236}">
                <a16:creationId xmlns:a16="http://schemas.microsoft.com/office/drawing/2014/main" id="{176981AC-86AC-4E49-B31B-1BBCFA502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050" y="4160091"/>
            <a:ext cx="307108" cy="30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inkedin - Free social media icons">
            <a:extLst>
              <a:ext uri="{FF2B5EF4-FFF2-40B4-BE49-F238E27FC236}">
                <a16:creationId xmlns:a16="http://schemas.microsoft.com/office/drawing/2014/main" id="{DF392051-3235-4C4E-94CB-E1CA1031A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262" y="4185763"/>
            <a:ext cx="281435" cy="28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ile:Facebook icon 2013.svg - Wikimedia Commons">
            <a:extLst>
              <a:ext uri="{FF2B5EF4-FFF2-40B4-BE49-F238E27FC236}">
                <a16:creationId xmlns:a16="http://schemas.microsoft.com/office/drawing/2014/main" id="{872735D7-A207-4AB4-8F52-0F2EB69E8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353" y="4179708"/>
            <a:ext cx="287491" cy="28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iktok Icon PNGs for Free Download">
            <a:extLst>
              <a:ext uri="{FF2B5EF4-FFF2-40B4-BE49-F238E27FC236}">
                <a16:creationId xmlns:a16="http://schemas.microsoft.com/office/drawing/2014/main" id="{8910A3DF-5A34-4ED8-AAAC-3299734AA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218" y="4179708"/>
            <a:ext cx="308080" cy="30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42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theme/theme1.xml><?xml version="1.0" encoding="utf-8"?>
<a:theme xmlns:a="http://schemas.openxmlformats.org/drawingml/2006/main" name="Mind main backgrounds">
  <a:themeElements>
    <a:clrScheme name="Mind Colour Palette">
      <a:dk1>
        <a:srgbClr val="000000"/>
      </a:dk1>
      <a:lt1>
        <a:srgbClr val="FFFFFF"/>
      </a:lt1>
      <a:dk2>
        <a:srgbClr val="1300C1"/>
      </a:dk2>
      <a:lt2>
        <a:srgbClr val="E7E6E6"/>
      </a:lt2>
      <a:accent1>
        <a:srgbClr val="FFCDD9"/>
      </a:accent1>
      <a:accent2>
        <a:srgbClr val="9DA8FF"/>
      </a:accent2>
      <a:accent3>
        <a:srgbClr val="71F5C3"/>
      </a:accent3>
      <a:accent4>
        <a:srgbClr val="8149FF"/>
      </a:accent4>
      <a:accent5>
        <a:srgbClr val="FF0071"/>
      </a:accent5>
      <a:accent6>
        <a:srgbClr val="FCFFFB"/>
      </a:accent6>
      <a:hlink>
        <a:srgbClr val="0563C1"/>
      </a:hlink>
      <a:folHlink>
        <a:srgbClr val="91929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tion breakers">
  <a:themeElements>
    <a:clrScheme name="Mind Colour Palette">
      <a:dk1>
        <a:srgbClr val="000000"/>
      </a:dk1>
      <a:lt1>
        <a:srgbClr val="FFFFFF"/>
      </a:lt1>
      <a:dk2>
        <a:srgbClr val="1300C1"/>
      </a:dk2>
      <a:lt2>
        <a:srgbClr val="E7E6E6"/>
      </a:lt2>
      <a:accent1>
        <a:srgbClr val="FFCDD9"/>
      </a:accent1>
      <a:accent2>
        <a:srgbClr val="9DA8FF"/>
      </a:accent2>
      <a:accent3>
        <a:srgbClr val="71F5C3"/>
      </a:accent3>
      <a:accent4>
        <a:srgbClr val="8149FF"/>
      </a:accent4>
      <a:accent5>
        <a:srgbClr val="FF0071"/>
      </a:accent5>
      <a:accent6>
        <a:srgbClr val="FCFFFB"/>
      </a:accent6>
      <a:hlink>
        <a:srgbClr val="0563C1"/>
      </a:hlink>
      <a:folHlink>
        <a:srgbClr val="91929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ighlight pages">
  <a:themeElements>
    <a:clrScheme name="Mind Colour Palette">
      <a:dk1>
        <a:srgbClr val="000000"/>
      </a:dk1>
      <a:lt1>
        <a:srgbClr val="FFFFFF"/>
      </a:lt1>
      <a:dk2>
        <a:srgbClr val="1300C1"/>
      </a:dk2>
      <a:lt2>
        <a:srgbClr val="E7E6E6"/>
      </a:lt2>
      <a:accent1>
        <a:srgbClr val="FFCDD9"/>
      </a:accent1>
      <a:accent2>
        <a:srgbClr val="9DA8FF"/>
      </a:accent2>
      <a:accent3>
        <a:srgbClr val="71F5C3"/>
      </a:accent3>
      <a:accent4>
        <a:srgbClr val="8149FF"/>
      </a:accent4>
      <a:accent5>
        <a:srgbClr val="FF0071"/>
      </a:accent5>
      <a:accent6>
        <a:srgbClr val="FCFFFB"/>
      </a:accent6>
      <a:hlink>
        <a:srgbClr val="0563C1"/>
      </a:hlink>
      <a:folHlink>
        <a:srgbClr val="91929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Highlight pages">
  <a:themeElements>
    <a:clrScheme name="Mind Colour Palette">
      <a:dk1>
        <a:srgbClr val="000000"/>
      </a:dk1>
      <a:lt1>
        <a:srgbClr val="FFFFFF"/>
      </a:lt1>
      <a:dk2>
        <a:srgbClr val="1300C1"/>
      </a:dk2>
      <a:lt2>
        <a:srgbClr val="E7E6E6"/>
      </a:lt2>
      <a:accent1>
        <a:srgbClr val="FFCDD9"/>
      </a:accent1>
      <a:accent2>
        <a:srgbClr val="9DA8FF"/>
      </a:accent2>
      <a:accent3>
        <a:srgbClr val="71F5C3"/>
      </a:accent3>
      <a:accent4>
        <a:srgbClr val="8149FF"/>
      </a:accent4>
      <a:accent5>
        <a:srgbClr val="FF0071"/>
      </a:accent5>
      <a:accent6>
        <a:srgbClr val="FCFFFB"/>
      </a:accent6>
      <a:hlink>
        <a:srgbClr val="0563C1"/>
      </a:hlink>
      <a:folHlink>
        <a:srgbClr val="91929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hotography layout - use with set slides">
  <a:themeElements>
    <a:clrScheme name="Mind Colour Palette">
      <a:dk1>
        <a:srgbClr val="000000"/>
      </a:dk1>
      <a:lt1>
        <a:srgbClr val="FFFFFF"/>
      </a:lt1>
      <a:dk2>
        <a:srgbClr val="1300C1"/>
      </a:dk2>
      <a:lt2>
        <a:srgbClr val="E7E6E6"/>
      </a:lt2>
      <a:accent1>
        <a:srgbClr val="FFCDD9"/>
      </a:accent1>
      <a:accent2>
        <a:srgbClr val="9DA8FF"/>
      </a:accent2>
      <a:accent3>
        <a:srgbClr val="71F5C3"/>
      </a:accent3>
      <a:accent4>
        <a:srgbClr val="8149FF"/>
      </a:accent4>
      <a:accent5>
        <a:srgbClr val="FF0071"/>
      </a:accent5>
      <a:accent6>
        <a:srgbClr val="FCFFFB"/>
      </a:accent6>
      <a:hlink>
        <a:srgbClr val="0563C1"/>
      </a:hlink>
      <a:folHlink>
        <a:srgbClr val="91929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31546a6-8d7e-4592-8d08-553fe46d98cc" xsi:nil="true"/>
    <lcf76f155ced4ddcb4097134ff3c332f xmlns="eb046f60-432e-4a1f-8f54-b8cb249dd48e">
      <Terms xmlns="http://schemas.microsoft.com/office/infopath/2007/PartnerControls"/>
    </lcf76f155ced4ddcb4097134ff3c332f>
    <SharedWithUsers xmlns="831546a6-8d7e-4592-8d08-553fe46d98cc">
      <UserInfo>
        <DisplayName>Hayley Smith</DisplayName>
        <AccountId>638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4EEC916432C24D8E93E7FC65807AA1" ma:contentTypeVersion="16" ma:contentTypeDescription="Create a new document." ma:contentTypeScope="" ma:versionID="c7de2f06dae03c186aa4eb0b58e6e0e1">
  <xsd:schema xmlns:xsd="http://www.w3.org/2001/XMLSchema" xmlns:xs="http://www.w3.org/2001/XMLSchema" xmlns:p="http://schemas.microsoft.com/office/2006/metadata/properties" xmlns:ns2="eb046f60-432e-4a1f-8f54-b8cb249dd48e" xmlns:ns3="831546a6-8d7e-4592-8d08-553fe46d98cc" targetNamespace="http://schemas.microsoft.com/office/2006/metadata/properties" ma:root="true" ma:fieldsID="63edfdf1c1ad28407c1e0bd1a83891af" ns2:_="" ns3:_="">
    <xsd:import namespace="eb046f60-432e-4a1f-8f54-b8cb249dd48e"/>
    <xsd:import namespace="831546a6-8d7e-4592-8d08-553fe46d98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046f60-432e-4a1f-8f54-b8cb249dd4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2d3d44a-c1a7-4c56-8de6-9713b6241df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1546a6-8d7e-4592-8d08-553fe46d98c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82c0614-3ddc-44c1-a5b1-640f75929020}" ma:internalName="TaxCatchAll" ma:showField="CatchAllData" ma:web="831546a6-8d7e-4592-8d08-553fe46d98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F02035-1443-46DF-BC13-417D36277A9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4F28E33-1ABA-47D4-B374-1CBB15E2E609}">
  <ds:schemaRefs>
    <ds:schemaRef ds:uri="http://schemas.microsoft.com/office/2006/documentManagement/types"/>
    <ds:schemaRef ds:uri="http://purl.org/dc/elements/1.1/"/>
    <ds:schemaRef ds:uri="http://www.w3.org/XML/1998/namespace"/>
    <ds:schemaRef ds:uri="http://purl.org/dc/dcmitype/"/>
    <ds:schemaRef ds:uri="eb046f60-432e-4a1f-8f54-b8cb249dd48e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831546a6-8d7e-4592-8d08-553fe46d98cc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B0136440-4DDA-4F62-B59A-CC192E9970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046f60-432e-4a1f-8f54-b8cb249dd48e"/>
    <ds:schemaRef ds:uri="831546a6-8d7e-4592-8d08-553fe46d98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8316</TotalTime>
  <Words>399</Words>
  <Application>Microsoft Office PowerPoint</Application>
  <PresentationFormat>On-screen Show (16:9)</PresentationFormat>
  <Paragraphs>54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Calibri</vt:lpstr>
      <vt:lpstr>Mind Meridian</vt:lpstr>
      <vt:lpstr>Arial</vt:lpstr>
      <vt:lpstr>FS Meridian</vt:lpstr>
      <vt:lpstr>Mind main backgrounds</vt:lpstr>
      <vt:lpstr>Section breakers</vt:lpstr>
      <vt:lpstr>Highlight pages</vt:lpstr>
      <vt:lpstr>1_Highlight pages</vt:lpstr>
      <vt:lpstr>Photography layout - use with set slides</vt:lpstr>
      <vt:lpstr>PowerPoint Presentation</vt:lpstr>
      <vt:lpstr>Mind in Bradford</vt:lpstr>
      <vt:lpstr>Why do we exist?</vt:lpstr>
      <vt:lpstr>Support for you</vt:lpstr>
      <vt:lpstr>Further support</vt:lpstr>
      <vt:lpstr>Get involved!</vt:lpstr>
      <vt:lpstr>Talk to 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 Whyte</dc:creator>
  <cp:lastModifiedBy>Ian Brewer</cp:lastModifiedBy>
  <cp:revision>194</cp:revision>
  <dcterms:created xsi:type="dcterms:W3CDTF">2021-02-06T18:56:46Z</dcterms:created>
  <dcterms:modified xsi:type="dcterms:W3CDTF">2023-10-23T05:40:55Z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0x0101005E4EEC916432C24D8E93E7FC65807AA1</vt:lpwstr>
  </property>
  <property fmtid="{D5CDD505-2E9C-101B-9397-08002B2CF9AE}" pid="3" name="MediaServiceImageTags">
    <vt:lpwstr/>
  </property>
</Properties>
</file>