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5.xml" ContentType="application/vnd.openxmlformats-officedocument.theme+xml"/>
  <Override PartName="/ppt/slideLayouts/slideLayout168.xml" ContentType="application/vnd.openxmlformats-officedocument.presentationml.slideLayout+xml"/>
  <Override PartName="/ppt/theme/theme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59" r:id="rId2"/>
    <p:sldMasterId id="2147483933" r:id="rId3"/>
    <p:sldMasterId id="2147483981" r:id="rId4"/>
    <p:sldMasterId id="2147484006" r:id="rId5"/>
    <p:sldMasterId id="2147484031" r:id="rId6"/>
    <p:sldMasterId id="2147484033" r:id="rId7"/>
  </p:sldMasterIdLst>
  <p:notesMasterIdLst>
    <p:notesMasterId r:id="rId28"/>
  </p:notesMasterIdLst>
  <p:sldIdLst>
    <p:sldId id="257" r:id="rId8"/>
    <p:sldId id="278" r:id="rId9"/>
    <p:sldId id="315" r:id="rId10"/>
    <p:sldId id="297" r:id="rId11"/>
    <p:sldId id="2161" r:id="rId12"/>
    <p:sldId id="1734" r:id="rId13"/>
    <p:sldId id="1744" r:id="rId14"/>
    <p:sldId id="2164" r:id="rId15"/>
    <p:sldId id="337" r:id="rId16"/>
    <p:sldId id="2165" r:id="rId17"/>
    <p:sldId id="2166" r:id="rId18"/>
    <p:sldId id="277" r:id="rId19"/>
    <p:sldId id="294" r:id="rId20"/>
    <p:sldId id="2167" r:id="rId21"/>
    <p:sldId id="1746" r:id="rId22"/>
    <p:sldId id="1945" r:id="rId23"/>
    <p:sldId id="2152" r:id="rId24"/>
    <p:sldId id="1753" r:id="rId25"/>
    <p:sldId id="309" r:id="rId26"/>
    <p:sldId id="21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2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83C9F9-2596-4E19-A4D9-6E16E9C63316}" v="106" dt="2024-02-13T20:16:10.2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2" Type="http://schemas.openxmlformats.org/officeDocument/2006/relationships/hyperlink" Target="https://www.moneyhelper.org.uk/en/pensions-and-retirement/pensions-basics/defined-contribution-pension-schemes" TargetMode="External"/><Relationship Id="rId1" Type="http://schemas.openxmlformats.org/officeDocument/2006/relationships/hyperlink" Target="https://www.moneyhelper.org.uk/en/pensions-and-retirement/pensions-basics/defined-benefit-or-final-salary-pensions-schemes-explained" TargetMode="External"/></Relationships>
</file>

<file path=ppt/diagrams/_rels/data5.xml.rels><?xml version="1.0" encoding="UTF-8" standalone="yes"?>
<Relationships xmlns="http://schemas.openxmlformats.org/package/2006/relationships"><Relationship Id="rId2" Type="http://schemas.openxmlformats.org/officeDocument/2006/relationships/hyperlink" Target="https://www.moneyhelper.org.uk/en/savings/types-of-savings" TargetMode="External"/><Relationship Id="rId1" Type="http://schemas.openxmlformats.org/officeDocument/2006/relationships/hyperlink" Target="https://www.moneyhelper.org.uk/en/pensions-and-retirement/pensions-basics/choosing-a-pension-yourself" TargetMode="External"/></Relationships>
</file>

<file path=ppt/diagrams/_rels/data6.xml.rels><?xml version="1.0" encoding="UTF-8" standalone="yes"?>
<Relationships xmlns="http://schemas.openxmlformats.org/package/2006/relationships"><Relationship Id="rId3" Type="http://schemas.openxmlformats.org/officeDocument/2006/relationships/hyperlink" Target="http://www.moneyhelper.org.uk/pension-calculator" TargetMode="External"/><Relationship Id="rId2" Type="http://schemas.openxmlformats.org/officeDocument/2006/relationships/hyperlink" Target="http://www.gov.uk/check-state-pension" TargetMode="External"/><Relationship Id="rId1" Type="http://schemas.openxmlformats.org/officeDocument/2006/relationships/hyperlink" Target="http://www.gov.uk/find-pension-contact-details" TargetMode="External"/><Relationship Id="rId5" Type="http://schemas.openxmlformats.org/officeDocument/2006/relationships/hyperlink" Target="https://www.moneyhelper.org.uk/en/everyday-money/midlife-mot" TargetMode="External"/><Relationship Id="rId4" Type="http://schemas.openxmlformats.org/officeDocument/2006/relationships/hyperlink" Target="https://www.moneyhelper.org.uk/en/everyday-money/budgeting/budget-planner"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s://www.moneyhelper.org.uk/en/pensions-and-retirement/pensions-basics/defined-contribution-pension-schemes" TargetMode="External"/><Relationship Id="rId1" Type="http://schemas.openxmlformats.org/officeDocument/2006/relationships/hyperlink" Target="https://www.moneyhelper.org.uk/en/pensions-and-retirement/pensions-basics/defined-benefit-or-final-salary-pensions-schemes-explained" TargetMode="External"/></Relationships>
</file>

<file path=ppt/diagrams/_rels/drawing5.xml.rels><?xml version="1.0" encoding="UTF-8" standalone="yes"?>
<Relationships xmlns="http://schemas.openxmlformats.org/package/2006/relationships"><Relationship Id="rId2" Type="http://schemas.openxmlformats.org/officeDocument/2006/relationships/hyperlink" Target="https://www.moneyhelper.org.uk/en/savings/types-of-savings" TargetMode="External"/><Relationship Id="rId1" Type="http://schemas.openxmlformats.org/officeDocument/2006/relationships/hyperlink" Target="https://www.moneyhelper.org.uk/en/pensions-and-retirement/pensions-basics/choosing-a-pension-yourself" TargetMode="External"/></Relationships>
</file>

<file path=ppt/diagrams/_rels/drawing6.xml.rels><?xml version="1.0" encoding="UTF-8" standalone="yes"?>
<Relationships xmlns="http://schemas.openxmlformats.org/package/2006/relationships"><Relationship Id="rId3" Type="http://schemas.openxmlformats.org/officeDocument/2006/relationships/hyperlink" Target="http://www.moneyhelper.org.uk/pension-calculator" TargetMode="External"/><Relationship Id="rId2" Type="http://schemas.openxmlformats.org/officeDocument/2006/relationships/hyperlink" Target="http://www.gov.uk/check-state-pension" TargetMode="External"/><Relationship Id="rId1" Type="http://schemas.openxmlformats.org/officeDocument/2006/relationships/hyperlink" Target="http://www.gov.uk/find-pension-contact-details" TargetMode="External"/><Relationship Id="rId5" Type="http://schemas.openxmlformats.org/officeDocument/2006/relationships/hyperlink" Target="https://www.moneyhelper.org.uk/en/everyday-money/midlife-mot" TargetMode="External"/><Relationship Id="rId4" Type="http://schemas.openxmlformats.org/officeDocument/2006/relationships/hyperlink" Target="https://www.moneyhelper.org.uk/en/everyday-money/budgeting/budget-planner"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4202A5-D837-46C8-9E30-D120B4CB64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FC99E10-D18D-49C0-B91D-3D043A50A568}">
      <dgm:prSet custT="1"/>
      <dgm:spPr/>
      <dgm:t>
        <a:bodyPr/>
        <a:lstStyle/>
        <a:p>
          <a:r>
            <a:rPr lang="en-US" sz="1800" dirty="0">
              <a:latin typeface="+mj-lt"/>
            </a:rPr>
            <a:t>You need to claim</a:t>
          </a:r>
        </a:p>
      </dgm:t>
    </dgm:pt>
    <dgm:pt modelId="{02DFEA93-3ACC-474A-9389-F3149DA09FAE}" type="parTrans" cxnId="{143DD786-94FD-4F81-A956-1FD24B52C7CE}">
      <dgm:prSet/>
      <dgm:spPr/>
      <dgm:t>
        <a:bodyPr/>
        <a:lstStyle/>
        <a:p>
          <a:endParaRPr lang="en-US"/>
        </a:p>
      </dgm:t>
    </dgm:pt>
    <dgm:pt modelId="{22F791A5-69BA-4116-AAF8-9C29E274EC4F}" type="sibTrans" cxnId="{143DD786-94FD-4F81-A956-1FD24B52C7CE}">
      <dgm:prSet/>
      <dgm:spPr/>
      <dgm:t>
        <a:bodyPr/>
        <a:lstStyle/>
        <a:p>
          <a:endParaRPr lang="en-US"/>
        </a:p>
      </dgm:t>
    </dgm:pt>
    <dgm:pt modelId="{605CC30C-21F4-4821-A6A3-61CB297014EB}">
      <dgm:prSet custT="1"/>
      <dgm:spPr/>
      <dgm:t>
        <a:bodyPr/>
        <a:lstStyle/>
        <a:p>
          <a:r>
            <a:rPr lang="en-US" sz="1800" b="0" dirty="0"/>
            <a:t>Payment isn’t made automatically – it needs to be claimed</a:t>
          </a:r>
          <a:endParaRPr lang="en-US" sz="1800" dirty="0"/>
        </a:p>
      </dgm:t>
    </dgm:pt>
    <dgm:pt modelId="{26435D03-7792-46A5-8FAD-348ADF4A543E}" type="parTrans" cxnId="{78818F5E-1120-4BBB-9AB5-23C02D882A23}">
      <dgm:prSet/>
      <dgm:spPr/>
      <dgm:t>
        <a:bodyPr/>
        <a:lstStyle/>
        <a:p>
          <a:endParaRPr lang="en-US"/>
        </a:p>
      </dgm:t>
    </dgm:pt>
    <dgm:pt modelId="{9AA1E0C4-319D-458A-AFA4-F0272A717F84}" type="sibTrans" cxnId="{78818F5E-1120-4BBB-9AB5-23C02D882A23}">
      <dgm:prSet/>
      <dgm:spPr/>
      <dgm:t>
        <a:bodyPr/>
        <a:lstStyle/>
        <a:p>
          <a:endParaRPr lang="en-US"/>
        </a:p>
      </dgm:t>
    </dgm:pt>
    <dgm:pt modelId="{F90EAF3C-4A5F-4277-B459-80DA7BD527AA}">
      <dgm:prSet custT="1"/>
      <dgm:spPr/>
      <dgm:t>
        <a:bodyPr/>
        <a:lstStyle/>
        <a:p>
          <a:r>
            <a:rPr lang="en-GB" sz="1800" b="0" dirty="0"/>
            <a:t>The Pension Service (DWP) will contact you 2 – 4 months before State Pension Age</a:t>
          </a:r>
          <a:endParaRPr lang="en-US" sz="1800" dirty="0"/>
        </a:p>
      </dgm:t>
    </dgm:pt>
    <dgm:pt modelId="{FF54C22C-3853-4C88-A09F-3DA35E2E17C5}" type="parTrans" cxnId="{677C4476-D964-4897-A340-F575D4942153}">
      <dgm:prSet/>
      <dgm:spPr/>
      <dgm:t>
        <a:bodyPr/>
        <a:lstStyle/>
        <a:p>
          <a:endParaRPr lang="en-US"/>
        </a:p>
      </dgm:t>
    </dgm:pt>
    <dgm:pt modelId="{DBCAB89E-1359-431F-A9AC-968B9FAA6776}" type="sibTrans" cxnId="{677C4476-D964-4897-A340-F575D4942153}">
      <dgm:prSet/>
      <dgm:spPr/>
      <dgm:t>
        <a:bodyPr/>
        <a:lstStyle/>
        <a:p>
          <a:endParaRPr lang="en-US"/>
        </a:p>
      </dgm:t>
    </dgm:pt>
    <dgm:pt modelId="{381E69A9-9A1D-4694-AA10-061CBFE03E1B}">
      <dgm:prSet custT="1"/>
      <dgm:spPr/>
      <dgm:t>
        <a:bodyPr/>
        <a:lstStyle/>
        <a:p>
          <a:r>
            <a:rPr lang="en-GB" sz="1800" b="0" dirty="0"/>
            <a:t>Can claim quickly online, or ask for paper form</a:t>
          </a:r>
          <a:endParaRPr lang="en-US" sz="1800" dirty="0"/>
        </a:p>
      </dgm:t>
    </dgm:pt>
    <dgm:pt modelId="{8F76D69B-745D-4504-92A4-799DF708BFE8}" type="parTrans" cxnId="{FCF22573-1F54-4D61-8D88-CE03A62AB2BD}">
      <dgm:prSet/>
      <dgm:spPr/>
      <dgm:t>
        <a:bodyPr/>
        <a:lstStyle/>
        <a:p>
          <a:endParaRPr lang="en-US"/>
        </a:p>
      </dgm:t>
    </dgm:pt>
    <dgm:pt modelId="{4C3972DE-8EF0-4F34-971B-2DA5146B9CCE}" type="sibTrans" cxnId="{FCF22573-1F54-4D61-8D88-CE03A62AB2BD}">
      <dgm:prSet/>
      <dgm:spPr/>
      <dgm:t>
        <a:bodyPr/>
        <a:lstStyle/>
        <a:p>
          <a:endParaRPr lang="en-US"/>
        </a:p>
      </dgm:t>
    </dgm:pt>
    <dgm:pt modelId="{AC8B9071-8881-4477-8D15-C92783B4D5D0}">
      <dgm:prSet custT="1"/>
      <dgm:spPr/>
      <dgm:t>
        <a:bodyPr/>
        <a:lstStyle/>
        <a:p>
          <a:r>
            <a:rPr lang="en-US" sz="1800" b="0" dirty="0"/>
            <a:t>Call </a:t>
          </a:r>
          <a:r>
            <a:rPr lang="en-US" sz="1800" b="1" dirty="0"/>
            <a:t>0800 731 7898 </a:t>
          </a:r>
          <a:r>
            <a:rPr lang="en-US" sz="1800" b="0" dirty="0"/>
            <a:t>for new claims </a:t>
          </a:r>
          <a:endParaRPr lang="en-US" sz="1800" dirty="0"/>
        </a:p>
      </dgm:t>
    </dgm:pt>
    <dgm:pt modelId="{0A07A28C-55EC-4D67-BE7A-CEDD724E1D4E}" type="parTrans" cxnId="{CE0DC675-6872-425A-9D0F-FC8045116490}">
      <dgm:prSet/>
      <dgm:spPr/>
      <dgm:t>
        <a:bodyPr/>
        <a:lstStyle/>
        <a:p>
          <a:endParaRPr lang="en-US"/>
        </a:p>
      </dgm:t>
    </dgm:pt>
    <dgm:pt modelId="{77457700-6F54-42DE-A11D-C6BBEA97A798}" type="sibTrans" cxnId="{CE0DC675-6872-425A-9D0F-FC8045116490}">
      <dgm:prSet/>
      <dgm:spPr/>
      <dgm:t>
        <a:bodyPr/>
        <a:lstStyle/>
        <a:p>
          <a:endParaRPr lang="en-US"/>
        </a:p>
      </dgm:t>
    </dgm:pt>
    <dgm:pt modelId="{60CEA398-02B4-461E-A591-A61ED3E2ADD3}">
      <dgm:prSet custT="1"/>
      <dgm:spPr/>
      <dgm:t>
        <a:bodyPr/>
        <a:lstStyle/>
        <a:p>
          <a:r>
            <a:rPr lang="en-US" sz="1800" dirty="0">
              <a:latin typeface="+mj-lt"/>
            </a:rPr>
            <a:t>Payment</a:t>
          </a:r>
        </a:p>
      </dgm:t>
    </dgm:pt>
    <dgm:pt modelId="{3D55F417-0319-46AA-B769-4FD59672BFB9}" type="parTrans" cxnId="{C9A46D1C-426F-4DC3-B957-ACD5BBEC1E6A}">
      <dgm:prSet/>
      <dgm:spPr/>
      <dgm:t>
        <a:bodyPr/>
        <a:lstStyle/>
        <a:p>
          <a:endParaRPr lang="en-US"/>
        </a:p>
      </dgm:t>
    </dgm:pt>
    <dgm:pt modelId="{731428AD-49DE-49F2-BE86-AB778BB79C1B}" type="sibTrans" cxnId="{C9A46D1C-426F-4DC3-B957-ACD5BBEC1E6A}">
      <dgm:prSet/>
      <dgm:spPr/>
      <dgm:t>
        <a:bodyPr/>
        <a:lstStyle/>
        <a:p>
          <a:endParaRPr lang="en-US"/>
        </a:p>
      </dgm:t>
    </dgm:pt>
    <dgm:pt modelId="{BD3F5E94-AEB0-403A-88AC-7B28D407FA38}">
      <dgm:prSet custT="1"/>
      <dgm:spPr/>
      <dgm:t>
        <a:bodyPr/>
        <a:lstStyle/>
        <a:p>
          <a:r>
            <a:rPr lang="en-US" sz="1800" b="0" dirty="0"/>
            <a:t>State Pension is paid 4 weekly in arrears - first payment within 3-5 weeks of State Pension Age</a:t>
          </a:r>
          <a:endParaRPr lang="en-US" sz="1800" dirty="0"/>
        </a:p>
      </dgm:t>
    </dgm:pt>
    <dgm:pt modelId="{CC957F68-28F2-433E-B4D0-E5DE4689A574}" type="parTrans" cxnId="{9F01B461-8916-424F-80BE-AB1F0ED33E3C}">
      <dgm:prSet/>
      <dgm:spPr/>
      <dgm:t>
        <a:bodyPr/>
        <a:lstStyle/>
        <a:p>
          <a:endParaRPr lang="en-US"/>
        </a:p>
      </dgm:t>
    </dgm:pt>
    <dgm:pt modelId="{46D26EB1-94B8-4456-9D2C-1A987CFD58EC}" type="sibTrans" cxnId="{9F01B461-8916-424F-80BE-AB1F0ED33E3C}">
      <dgm:prSet/>
      <dgm:spPr/>
      <dgm:t>
        <a:bodyPr/>
        <a:lstStyle/>
        <a:p>
          <a:endParaRPr lang="en-US"/>
        </a:p>
      </dgm:t>
    </dgm:pt>
    <dgm:pt modelId="{456FA1DB-183F-4FD1-BF6D-FB21260F9E46}">
      <dgm:prSet custT="1"/>
      <dgm:spPr/>
      <dgm:t>
        <a:bodyPr/>
        <a:lstStyle/>
        <a:p>
          <a:r>
            <a:rPr lang="en-US" sz="1800" b="0" dirty="0"/>
            <a:t>Taxable and NOT means tested</a:t>
          </a:r>
          <a:endParaRPr lang="en-US" sz="1800" dirty="0"/>
        </a:p>
      </dgm:t>
    </dgm:pt>
    <dgm:pt modelId="{AE609024-6551-4DA5-831B-54D2861CB140}" type="parTrans" cxnId="{C4DFC927-8F4C-48BE-86AE-06F67AFFFED3}">
      <dgm:prSet/>
      <dgm:spPr/>
      <dgm:t>
        <a:bodyPr/>
        <a:lstStyle/>
        <a:p>
          <a:endParaRPr lang="en-US"/>
        </a:p>
      </dgm:t>
    </dgm:pt>
    <dgm:pt modelId="{9BEBA3FE-79E7-4DBC-825A-45CCF4B7654D}" type="sibTrans" cxnId="{C4DFC927-8F4C-48BE-86AE-06F67AFFFED3}">
      <dgm:prSet/>
      <dgm:spPr/>
      <dgm:t>
        <a:bodyPr/>
        <a:lstStyle/>
        <a:p>
          <a:endParaRPr lang="en-US"/>
        </a:p>
      </dgm:t>
    </dgm:pt>
    <dgm:pt modelId="{7CDA2755-6C40-4174-8FA1-9FA8F7B35E13}">
      <dgm:prSet custT="1"/>
      <dgm:spPr/>
      <dgm:t>
        <a:bodyPr/>
        <a:lstStyle/>
        <a:p>
          <a:r>
            <a:rPr lang="en-US" sz="1800" b="0" dirty="0"/>
            <a:t>The payment day will be decided by the last two digits of your National Insurance number</a:t>
          </a:r>
          <a:endParaRPr lang="en-US" sz="1800" dirty="0"/>
        </a:p>
      </dgm:t>
    </dgm:pt>
    <dgm:pt modelId="{38E7CB7E-F845-4C2C-8249-6C25912B818C}" type="parTrans" cxnId="{82E23A65-6763-402E-AD57-E25C5FDDBDFD}">
      <dgm:prSet/>
      <dgm:spPr/>
      <dgm:t>
        <a:bodyPr/>
        <a:lstStyle/>
        <a:p>
          <a:endParaRPr lang="en-US"/>
        </a:p>
      </dgm:t>
    </dgm:pt>
    <dgm:pt modelId="{40B20C0B-0965-487C-A72C-2415B359E2DF}" type="sibTrans" cxnId="{82E23A65-6763-402E-AD57-E25C5FDDBDFD}">
      <dgm:prSet/>
      <dgm:spPr/>
      <dgm:t>
        <a:bodyPr/>
        <a:lstStyle/>
        <a:p>
          <a:endParaRPr lang="en-US"/>
        </a:p>
      </dgm:t>
    </dgm:pt>
    <dgm:pt modelId="{C59215F3-2FF2-48AC-B8D0-A9B51830F1F7}">
      <dgm:prSet custT="1"/>
      <dgm:spPr/>
      <dgm:t>
        <a:bodyPr/>
        <a:lstStyle/>
        <a:p>
          <a:r>
            <a:rPr lang="en-US" sz="1800" b="0" dirty="0"/>
            <a:t>Not usually inherited by a spouse/civil partner and never inherited by anyone else</a:t>
          </a:r>
          <a:endParaRPr lang="en-US" sz="1800" dirty="0"/>
        </a:p>
      </dgm:t>
    </dgm:pt>
    <dgm:pt modelId="{13D590AD-E674-4637-9625-E09CDEF9CA4B}" type="parTrans" cxnId="{FDDC7C4C-1071-4D70-AD13-3E0B15F62129}">
      <dgm:prSet/>
      <dgm:spPr/>
      <dgm:t>
        <a:bodyPr/>
        <a:lstStyle/>
        <a:p>
          <a:endParaRPr lang="en-US"/>
        </a:p>
      </dgm:t>
    </dgm:pt>
    <dgm:pt modelId="{8BB4183C-8EE8-4A66-8B8B-8BF49E0996CF}" type="sibTrans" cxnId="{FDDC7C4C-1071-4D70-AD13-3E0B15F62129}">
      <dgm:prSet/>
      <dgm:spPr/>
      <dgm:t>
        <a:bodyPr/>
        <a:lstStyle/>
        <a:p>
          <a:endParaRPr lang="en-US"/>
        </a:p>
      </dgm:t>
    </dgm:pt>
    <dgm:pt modelId="{FFD2A313-6D28-4F3B-850C-166A95C4D88A}">
      <dgm:prSet/>
      <dgm:spPr/>
      <dgm:t>
        <a:bodyPr/>
        <a:lstStyle/>
        <a:p>
          <a:endParaRPr lang="en-US" sz="1600" dirty="0"/>
        </a:p>
      </dgm:t>
    </dgm:pt>
    <dgm:pt modelId="{EE8635D2-73DB-477F-A0B7-46242E23D37A}" type="parTrans" cxnId="{A9BEFA26-7FC7-466A-97C1-D5DA91711367}">
      <dgm:prSet/>
      <dgm:spPr/>
      <dgm:t>
        <a:bodyPr/>
        <a:lstStyle/>
        <a:p>
          <a:endParaRPr lang="en-GB"/>
        </a:p>
      </dgm:t>
    </dgm:pt>
    <dgm:pt modelId="{5C4B9A4C-EBED-4000-979E-84986602BE2B}" type="sibTrans" cxnId="{A9BEFA26-7FC7-466A-97C1-D5DA91711367}">
      <dgm:prSet/>
      <dgm:spPr/>
      <dgm:t>
        <a:bodyPr/>
        <a:lstStyle/>
        <a:p>
          <a:endParaRPr lang="en-GB"/>
        </a:p>
      </dgm:t>
    </dgm:pt>
    <dgm:pt modelId="{20108A86-3304-42DB-9BD4-51B8A0322E22}" type="pres">
      <dgm:prSet presAssocID="{BB4202A5-D837-46C8-9E30-D120B4CB6433}" presName="linear" presStyleCnt="0">
        <dgm:presLayoutVars>
          <dgm:animLvl val="lvl"/>
          <dgm:resizeHandles val="exact"/>
        </dgm:presLayoutVars>
      </dgm:prSet>
      <dgm:spPr/>
    </dgm:pt>
    <dgm:pt modelId="{53AA84BD-CAE1-4B09-8B8E-86BC9AF88631}" type="pres">
      <dgm:prSet presAssocID="{DFC99E10-D18D-49C0-B91D-3D043A50A568}" presName="parentText" presStyleLbl="node1" presStyleIdx="0" presStyleCnt="2" custLinFactNeighborX="-746" custLinFactNeighborY="-2592">
        <dgm:presLayoutVars>
          <dgm:chMax val="0"/>
          <dgm:bulletEnabled val="1"/>
        </dgm:presLayoutVars>
      </dgm:prSet>
      <dgm:spPr/>
    </dgm:pt>
    <dgm:pt modelId="{B3261577-A7B4-43D3-A146-C1F5B6FA131E}" type="pres">
      <dgm:prSet presAssocID="{DFC99E10-D18D-49C0-B91D-3D043A50A568}" presName="childText" presStyleLbl="revTx" presStyleIdx="0" presStyleCnt="2">
        <dgm:presLayoutVars>
          <dgm:bulletEnabled val="1"/>
        </dgm:presLayoutVars>
      </dgm:prSet>
      <dgm:spPr/>
    </dgm:pt>
    <dgm:pt modelId="{06FF7FA8-BD91-4910-9D6A-59C804B495E0}" type="pres">
      <dgm:prSet presAssocID="{60CEA398-02B4-461E-A591-A61ED3E2ADD3}" presName="parentText" presStyleLbl="node1" presStyleIdx="1" presStyleCnt="2" custLinFactNeighborY="-2712">
        <dgm:presLayoutVars>
          <dgm:chMax val="0"/>
          <dgm:bulletEnabled val="1"/>
        </dgm:presLayoutVars>
      </dgm:prSet>
      <dgm:spPr/>
    </dgm:pt>
    <dgm:pt modelId="{D2BEFC21-2625-463B-A57B-67C55DFDD86B}" type="pres">
      <dgm:prSet presAssocID="{60CEA398-02B4-461E-A591-A61ED3E2ADD3}" presName="childText" presStyleLbl="revTx" presStyleIdx="1" presStyleCnt="2">
        <dgm:presLayoutVars>
          <dgm:bulletEnabled val="1"/>
        </dgm:presLayoutVars>
      </dgm:prSet>
      <dgm:spPr/>
    </dgm:pt>
  </dgm:ptLst>
  <dgm:cxnLst>
    <dgm:cxn modelId="{C9A46D1C-426F-4DC3-B957-ACD5BBEC1E6A}" srcId="{BB4202A5-D837-46C8-9E30-D120B4CB6433}" destId="{60CEA398-02B4-461E-A591-A61ED3E2ADD3}" srcOrd="1" destOrd="0" parTransId="{3D55F417-0319-46AA-B769-4FD59672BFB9}" sibTransId="{731428AD-49DE-49F2-BE86-AB778BB79C1B}"/>
    <dgm:cxn modelId="{A9BEFA26-7FC7-466A-97C1-D5DA91711367}" srcId="{DFC99E10-D18D-49C0-B91D-3D043A50A568}" destId="{FFD2A313-6D28-4F3B-850C-166A95C4D88A}" srcOrd="4" destOrd="0" parTransId="{EE8635D2-73DB-477F-A0B7-46242E23D37A}" sibTransId="{5C4B9A4C-EBED-4000-979E-84986602BE2B}"/>
    <dgm:cxn modelId="{C4DFC927-8F4C-48BE-86AE-06F67AFFFED3}" srcId="{60CEA398-02B4-461E-A591-A61ED3E2ADD3}" destId="{456FA1DB-183F-4FD1-BF6D-FB21260F9E46}" srcOrd="1" destOrd="0" parTransId="{AE609024-6551-4DA5-831B-54D2861CB140}" sibTransId="{9BEBA3FE-79E7-4DBC-825A-45CCF4B7654D}"/>
    <dgm:cxn modelId="{9851A932-0148-43B1-AFFD-5C29B0BF0932}" type="presOf" srcId="{AC8B9071-8881-4477-8D15-C92783B4D5D0}" destId="{B3261577-A7B4-43D3-A146-C1F5B6FA131E}" srcOrd="0" destOrd="3" presId="urn:microsoft.com/office/officeart/2005/8/layout/vList2"/>
    <dgm:cxn modelId="{3CADD83D-C3BC-42F5-8F88-4C88EE6D1C36}" type="presOf" srcId="{BD3F5E94-AEB0-403A-88AC-7B28D407FA38}" destId="{D2BEFC21-2625-463B-A57B-67C55DFDD86B}" srcOrd="0" destOrd="0" presId="urn:microsoft.com/office/officeart/2005/8/layout/vList2"/>
    <dgm:cxn modelId="{62DB0F3E-3418-4EB3-8098-E279F659B190}" type="presOf" srcId="{DFC99E10-D18D-49C0-B91D-3D043A50A568}" destId="{53AA84BD-CAE1-4B09-8B8E-86BC9AF88631}" srcOrd="0" destOrd="0" presId="urn:microsoft.com/office/officeart/2005/8/layout/vList2"/>
    <dgm:cxn modelId="{78818F5E-1120-4BBB-9AB5-23C02D882A23}" srcId="{DFC99E10-D18D-49C0-B91D-3D043A50A568}" destId="{605CC30C-21F4-4821-A6A3-61CB297014EB}" srcOrd="0" destOrd="0" parTransId="{26435D03-7792-46A5-8FAD-348ADF4A543E}" sibTransId="{9AA1E0C4-319D-458A-AFA4-F0272A717F84}"/>
    <dgm:cxn modelId="{9F01B461-8916-424F-80BE-AB1F0ED33E3C}" srcId="{60CEA398-02B4-461E-A591-A61ED3E2ADD3}" destId="{BD3F5E94-AEB0-403A-88AC-7B28D407FA38}" srcOrd="0" destOrd="0" parTransId="{CC957F68-28F2-433E-B4D0-E5DE4689A574}" sibTransId="{46D26EB1-94B8-4456-9D2C-1A987CFD58EC}"/>
    <dgm:cxn modelId="{82E23A65-6763-402E-AD57-E25C5FDDBDFD}" srcId="{60CEA398-02B4-461E-A591-A61ED3E2ADD3}" destId="{7CDA2755-6C40-4174-8FA1-9FA8F7B35E13}" srcOrd="2" destOrd="0" parTransId="{38E7CB7E-F845-4C2C-8249-6C25912B818C}" sibTransId="{40B20C0B-0965-487C-A72C-2415B359E2DF}"/>
    <dgm:cxn modelId="{F3317B45-5966-4AC7-B4F5-F7A153B4DA6D}" type="presOf" srcId="{F90EAF3C-4A5F-4277-B459-80DA7BD527AA}" destId="{B3261577-A7B4-43D3-A146-C1F5B6FA131E}" srcOrd="0" destOrd="1" presId="urn:microsoft.com/office/officeart/2005/8/layout/vList2"/>
    <dgm:cxn modelId="{FDDC7C4C-1071-4D70-AD13-3E0B15F62129}" srcId="{60CEA398-02B4-461E-A591-A61ED3E2ADD3}" destId="{C59215F3-2FF2-48AC-B8D0-A9B51830F1F7}" srcOrd="3" destOrd="0" parTransId="{13D590AD-E674-4637-9625-E09CDEF9CA4B}" sibTransId="{8BB4183C-8EE8-4A66-8B8B-8BF49E0996CF}"/>
    <dgm:cxn modelId="{A2330F6E-B350-4B66-B084-876B23C3EB68}" type="presOf" srcId="{381E69A9-9A1D-4694-AA10-061CBFE03E1B}" destId="{B3261577-A7B4-43D3-A146-C1F5B6FA131E}" srcOrd="0" destOrd="2" presId="urn:microsoft.com/office/officeart/2005/8/layout/vList2"/>
    <dgm:cxn modelId="{FCF22573-1F54-4D61-8D88-CE03A62AB2BD}" srcId="{DFC99E10-D18D-49C0-B91D-3D043A50A568}" destId="{381E69A9-9A1D-4694-AA10-061CBFE03E1B}" srcOrd="2" destOrd="0" parTransId="{8F76D69B-745D-4504-92A4-799DF708BFE8}" sibTransId="{4C3972DE-8EF0-4F34-971B-2DA5146B9CCE}"/>
    <dgm:cxn modelId="{2EBB5F55-DDE0-4C70-8B3A-5FAB4EB3DC61}" type="presOf" srcId="{7CDA2755-6C40-4174-8FA1-9FA8F7B35E13}" destId="{D2BEFC21-2625-463B-A57B-67C55DFDD86B}" srcOrd="0" destOrd="2" presId="urn:microsoft.com/office/officeart/2005/8/layout/vList2"/>
    <dgm:cxn modelId="{CE0DC675-6872-425A-9D0F-FC8045116490}" srcId="{DFC99E10-D18D-49C0-B91D-3D043A50A568}" destId="{AC8B9071-8881-4477-8D15-C92783B4D5D0}" srcOrd="3" destOrd="0" parTransId="{0A07A28C-55EC-4D67-BE7A-CEDD724E1D4E}" sibTransId="{77457700-6F54-42DE-A11D-C6BBEA97A798}"/>
    <dgm:cxn modelId="{677C4476-D964-4897-A340-F575D4942153}" srcId="{DFC99E10-D18D-49C0-B91D-3D043A50A568}" destId="{F90EAF3C-4A5F-4277-B459-80DA7BD527AA}" srcOrd="1" destOrd="0" parTransId="{FF54C22C-3853-4C88-A09F-3DA35E2E17C5}" sibTransId="{DBCAB89E-1359-431F-A9AC-968B9FAA6776}"/>
    <dgm:cxn modelId="{143DD786-94FD-4F81-A956-1FD24B52C7CE}" srcId="{BB4202A5-D837-46C8-9E30-D120B4CB6433}" destId="{DFC99E10-D18D-49C0-B91D-3D043A50A568}" srcOrd="0" destOrd="0" parTransId="{02DFEA93-3ACC-474A-9389-F3149DA09FAE}" sibTransId="{22F791A5-69BA-4116-AAF8-9C29E274EC4F}"/>
    <dgm:cxn modelId="{E5960992-7D2F-4378-8370-456BE60AE054}" type="presOf" srcId="{C59215F3-2FF2-48AC-B8D0-A9B51830F1F7}" destId="{D2BEFC21-2625-463B-A57B-67C55DFDD86B}" srcOrd="0" destOrd="3" presId="urn:microsoft.com/office/officeart/2005/8/layout/vList2"/>
    <dgm:cxn modelId="{4E52A197-A6CD-42FF-8317-6AFCB7A11DA8}" type="presOf" srcId="{456FA1DB-183F-4FD1-BF6D-FB21260F9E46}" destId="{D2BEFC21-2625-463B-A57B-67C55DFDD86B}" srcOrd="0" destOrd="1" presId="urn:microsoft.com/office/officeart/2005/8/layout/vList2"/>
    <dgm:cxn modelId="{E0C789B6-4E7D-4A76-A956-DAA6A54485D5}" type="presOf" srcId="{BB4202A5-D837-46C8-9E30-D120B4CB6433}" destId="{20108A86-3304-42DB-9BD4-51B8A0322E22}" srcOrd="0" destOrd="0" presId="urn:microsoft.com/office/officeart/2005/8/layout/vList2"/>
    <dgm:cxn modelId="{B5CD5CE6-26E4-40E8-B9F3-BE1CEB2F7866}" type="presOf" srcId="{605CC30C-21F4-4821-A6A3-61CB297014EB}" destId="{B3261577-A7B4-43D3-A146-C1F5B6FA131E}" srcOrd="0" destOrd="0" presId="urn:microsoft.com/office/officeart/2005/8/layout/vList2"/>
    <dgm:cxn modelId="{BFEDB8F7-E728-4F49-B13C-1481BE000F10}" type="presOf" srcId="{60CEA398-02B4-461E-A591-A61ED3E2ADD3}" destId="{06FF7FA8-BD91-4910-9D6A-59C804B495E0}" srcOrd="0" destOrd="0" presId="urn:microsoft.com/office/officeart/2005/8/layout/vList2"/>
    <dgm:cxn modelId="{C91BEFF8-2A27-404B-AB31-A3E200F8B7D7}" type="presOf" srcId="{FFD2A313-6D28-4F3B-850C-166A95C4D88A}" destId="{B3261577-A7B4-43D3-A146-C1F5B6FA131E}" srcOrd="0" destOrd="4" presId="urn:microsoft.com/office/officeart/2005/8/layout/vList2"/>
    <dgm:cxn modelId="{0132C997-C6B3-48A7-8AF0-9E0F05E19B6A}" type="presParOf" srcId="{20108A86-3304-42DB-9BD4-51B8A0322E22}" destId="{53AA84BD-CAE1-4B09-8B8E-86BC9AF88631}" srcOrd="0" destOrd="0" presId="urn:microsoft.com/office/officeart/2005/8/layout/vList2"/>
    <dgm:cxn modelId="{7BA32E87-1A77-43A3-AC4C-3D45331408DC}" type="presParOf" srcId="{20108A86-3304-42DB-9BD4-51B8A0322E22}" destId="{B3261577-A7B4-43D3-A146-C1F5B6FA131E}" srcOrd="1" destOrd="0" presId="urn:microsoft.com/office/officeart/2005/8/layout/vList2"/>
    <dgm:cxn modelId="{2B1F6B18-E8DB-41EA-A095-7FB3BB10F068}" type="presParOf" srcId="{20108A86-3304-42DB-9BD4-51B8A0322E22}" destId="{06FF7FA8-BD91-4910-9D6A-59C804B495E0}" srcOrd="2" destOrd="0" presId="urn:microsoft.com/office/officeart/2005/8/layout/vList2"/>
    <dgm:cxn modelId="{28244E84-6CF4-469B-ACCF-3AE7D049FC0F}" type="presParOf" srcId="{20108A86-3304-42DB-9BD4-51B8A0322E22}" destId="{D2BEFC21-2625-463B-A57B-67C55DFDD86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C0D4E2-7F83-4E3E-A920-1E139484D7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D571285C-661A-448F-8364-6ECEF0387C4F}">
      <dgm:prSet phldrT="[Text]" custT="1"/>
      <dgm:spPr>
        <a:solidFill>
          <a:schemeClr val="accent1">
            <a:lumMod val="60000"/>
            <a:lumOff val="40000"/>
          </a:schemeClr>
        </a:solidFill>
      </dgm:spPr>
      <dgm:t>
        <a:bodyPr/>
        <a:lstStyle/>
        <a:p>
          <a:r>
            <a:rPr lang="en-GB" sz="1800" b="1" dirty="0"/>
            <a:t>Defined Benefit (DB) - </a:t>
          </a:r>
          <a:r>
            <a:rPr lang="en-GB" sz="1800" b="1" u="none" dirty="0">
              <a:solidFill>
                <a:schemeClr val="bg1"/>
              </a:solidFill>
              <a:latin typeface="Calibri" panose="020F0502020204030204" pitchFamily="34" charset="0"/>
              <a:cs typeface="Calibri" panose="020F0502020204030204" pitchFamily="34" charset="0"/>
            </a:rPr>
            <a:t>now mainly public sector</a:t>
          </a:r>
          <a:endParaRPr lang="en-GB" sz="1800" b="1" dirty="0">
            <a:solidFill>
              <a:schemeClr val="bg1"/>
            </a:solidFill>
          </a:endParaRPr>
        </a:p>
      </dgm:t>
    </dgm:pt>
    <dgm:pt modelId="{C0607B9D-6E83-4CAC-BFAA-C65578F28C1F}" type="parTrans" cxnId="{13CE13FD-96E0-4030-AEB6-54472AD3D4C7}">
      <dgm:prSet/>
      <dgm:spPr/>
      <dgm:t>
        <a:bodyPr/>
        <a:lstStyle/>
        <a:p>
          <a:endParaRPr lang="en-GB"/>
        </a:p>
      </dgm:t>
    </dgm:pt>
    <dgm:pt modelId="{E839733A-210E-46AD-A0AF-A2183CB19621}" type="sibTrans" cxnId="{13CE13FD-96E0-4030-AEB6-54472AD3D4C7}">
      <dgm:prSet/>
      <dgm:spPr/>
      <dgm:t>
        <a:bodyPr/>
        <a:lstStyle/>
        <a:p>
          <a:endParaRPr lang="en-GB"/>
        </a:p>
      </dgm:t>
    </dgm:pt>
    <dgm:pt modelId="{3C3008A4-D679-4E6C-974E-20C303F16E7D}">
      <dgm:prSet phldrT="[Text]" custT="1"/>
      <dgm:spPr/>
      <dgm:t>
        <a:bodyPr/>
        <a:lstStyle/>
        <a:p>
          <a:r>
            <a:rPr lang="en-GB" sz="1800" dirty="0"/>
            <a:t>Gives you a guaranteed income for life.</a:t>
          </a:r>
        </a:p>
      </dgm:t>
    </dgm:pt>
    <dgm:pt modelId="{4F5B6226-9918-4BD0-B736-B8F8A1D06F67}" type="parTrans" cxnId="{28322F3B-A994-496A-AC7E-5756FE83E414}">
      <dgm:prSet/>
      <dgm:spPr/>
      <dgm:t>
        <a:bodyPr/>
        <a:lstStyle/>
        <a:p>
          <a:endParaRPr lang="en-GB"/>
        </a:p>
      </dgm:t>
    </dgm:pt>
    <dgm:pt modelId="{DEA27C66-9C60-49E1-99CB-3825CDF24C86}" type="sibTrans" cxnId="{28322F3B-A994-496A-AC7E-5756FE83E414}">
      <dgm:prSet/>
      <dgm:spPr/>
      <dgm:t>
        <a:bodyPr/>
        <a:lstStyle/>
        <a:p>
          <a:endParaRPr lang="en-GB"/>
        </a:p>
      </dgm:t>
    </dgm:pt>
    <dgm:pt modelId="{2A9C5C7E-BB30-450E-86ED-66472987B563}">
      <dgm:prSet phldrT="[Text]" custT="1"/>
      <dgm:spPr>
        <a:solidFill>
          <a:schemeClr val="accent6"/>
        </a:solidFill>
      </dgm:spPr>
      <dgm:t>
        <a:bodyPr/>
        <a:lstStyle/>
        <a:p>
          <a:r>
            <a:rPr lang="en-GB" sz="1800" b="1" dirty="0"/>
            <a:t>Defined Contribution (DC) - </a:t>
          </a:r>
          <a:r>
            <a:rPr lang="en-GB" sz="1800" b="1" u="none" dirty="0">
              <a:solidFill>
                <a:schemeClr val="bg1"/>
              </a:solidFill>
              <a:latin typeface="Calibri" panose="020F0502020204030204" pitchFamily="34" charset="0"/>
              <a:cs typeface="Calibri" panose="020F0502020204030204" pitchFamily="34" charset="0"/>
            </a:rPr>
            <a:t>most current schemes</a:t>
          </a:r>
          <a:endParaRPr lang="en-GB" sz="1800" b="1" dirty="0">
            <a:solidFill>
              <a:schemeClr val="bg1"/>
            </a:solidFill>
            <a:highlight>
              <a:srgbClr val="00FF00"/>
            </a:highlight>
          </a:endParaRPr>
        </a:p>
      </dgm:t>
    </dgm:pt>
    <dgm:pt modelId="{60B6BE67-A0B0-4CD7-868E-DDF310148A14}" type="parTrans" cxnId="{C73470B3-D927-4F76-A78C-B3818F2459D6}">
      <dgm:prSet/>
      <dgm:spPr/>
      <dgm:t>
        <a:bodyPr/>
        <a:lstStyle/>
        <a:p>
          <a:endParaRPr lang="en-GB"/>
        </a:p>
      </dgm:t>
    </dgm:pt>
    <dgm:pt modelId="{AF46202A-AAA9-431B-92AF-181C9CDB8E88}" type="sibTrans" cxnId="{C73470B3-D927-4F76-A78C-B3818F2459D6}">
      <dgm:prSet/>
      <dgm:spPr/>
      <dgm:t>
        <a:bodyPr/>
        <a:lstStyle/>
        <a:p>
          <a:endParaRPr lang="en-GB"/>
        </a:p>
      </dgm:t>
    </dgm:pt>
    <dgm:pt modelId="{81D55622-CF3B-4CD4-A400-FAFA321F2857}">
      <dgm:prSet phldrT="[Text]" custT="1"/>
      <dgm:spPr/>
      <dgm:t>
        <a:bodyPr/>
        <a:lstStyle/>
        <a:p>
          <a:r>
            <a:rPr lang="en-GB" sz="1800" dirty="0"/>
            <a:t>A pot of money that is built up and invested. </a:t>
          </a:r>
        </a:p>
      </dgm:t>
    </dgm:pt>
    <dgm:pt modelId="{DEE8F074-7A22-4C90-9D01-AE5E96BDF42C}" type="parTrans" cxnId="{A42D8922-4759-4D64-A1E4-EAF3A90F23ED}">
      <dgm:prSet/>
      <dgm:spPr/>
      <dgm:t>
        <a:bodyPr/>
        <a:lstStyle/>
        <a:p>
          <a:endParaRPr lang="en-GB"/>
        </a:p>
      </dgm:t>
    </dgm:pt>
    <dgm:pt modelId="{CF734134-31F7-4F51-9FF6-7F66A0F488F4}" type="sibTrans" cxnId="{A42D8922-4759-4D64-A1E4-EAF3A90F23ED}">
      <dgm:prSet/>
      <dgm:spPr/>
      <dgm:t>
        <a:bodyPr/>
        <a:lstStyle/>
        <a:p>
          <a:endParaRPr lang="en-GB"/>
        </a:p>
      </dgm:t>
    </dgm:pt>
    <dgm:pt modelId="{88456C67-AFEE-498F-AA61-E19D348E533F}">
      <dgm:prSet phldrT="[Text]" custT="1"/>
      <dgm:spPr/>
      <dgm:t>
        <a:bodyPr/>
        <a:lstStyle/>
        <a:p>
          <a:r>
            <a:rPr lang="en-GB" sz="1800" dirty="0"/>
            <a:t>Pays a regular pension income usually with the option of a tax-free lump sum and a reduced income.</a:t>
          </a:r>
        </a:p>
      </dgm:t>
    </dgm:pt>
    <dgm:pt modelId="{4FDBEBAD-A9EB-4F54-B5C0-A165A87B1868}" type="parTrans" cxnId="{BE532F8D-93F9-441D-9B8E-5769C571F074}">
      <dgm:prSet/>
      <dgm:spPr/>
      <dgm:t>
        <a:bodyPr/>
        <a:lstStyle/>
        <a:p>
          <a:endParaRPr lang="en-GB"/>
        </a:p>
      </dgm:t>
    </dgm:pt>
    <dgm:pt modelId="{26E2C6E2-C437-4FEF-B18C-5CF68E9B7D0C}" type="sibTrans" cxnId="{BE532F8D-93F9-441D-9B8E-5769C571F074}">
      <dgm:prSet/>
      <dgm:spPr/>
      <dgm:t>
        <a:bodyPr/>
        <a:lstStyle/>
        <a:p>
          <a:endParaRPr lang="en-GB"/>
        </a:p>
      </dgm:t>
    </dgm:pt>
    <dgm:pt modelId="{FAA33A2D-EDD2-4308-9CC2-2750CD8559C2}">
      <dgm:prSet custT="1"/>
      <dgm:spPr/>
      <dgm:t>
        <a:bodyPr/>
        <a:lstStyle/>
        <a:p>
          <a:r>
            <a:rPr lang="en-GB" sz="1800" dirty="0"/>
            <a:t>Can normally be accessed after reaching age 55*, but the pension is likely to be reduced for early payment.</a:t>
          </a:r>
        </a:p>
      </dgm:t>
    </dgm:pt>
    <dgm:pt modelId="{EAE6DC4A-99D8-4A57-86C1-DAAB485306A2}" type="parTrans" cxnId="{94EAD839-505A-47BD-94BB-44E9E242A693}">
      <dgm:prSet/>
      <dgm:spPr/>
      <dgm:t>
        <a:bodyPr/>
        <a:lstStyle/>
        <a:p>
          <a:endParaRPr lang="en-GB"/>
        </a:p>
      </dgm:t>
    </dgm:pt>
    <dgm:pt modelId="{E7D34EA7-A044-43B1-89B9-CA2320270A59}" type="sibTrans" cxnId="{94EAD839-505A-47BD-94BB-44E9E242A693}">
      <dgm:prSet/>
      <dgm:spPr/>
      <dgm:t>
        <a:bodyPr/>
        <a:lstStyle/>
        <a:p>
          <a:endParaRPr lang="en-GB"/>
        </a:p>
      </dgm:t>
    </dgm:pt>
    <dgm:pt modelId="{6F05DA68-F114-4FA6-9A47-87E3DA81BE75}">
      <dgm:prSet custT="1"/>
      <dgm:spPr/>
      <dgm:t>
        <a:bodyPr/>
        <a:lstStyle/>
        <a:p>
          <a:r>
            <a:rPr lang="en-GB" sz="1800" dirty="0"/>
            <a:t>Find out more on defined benefit pensions </a:t>
          </a:r>
          <a:r>
            <a:rPr lang="en-GB" sz="1800" b="1" dirty="0">
              <a:hlinkClick xmlns:r="http://schemas.openxmlformats.org/officeDocument/2006/relationships" r:id="rId1"/>
            </a:rPr>
            <a:t>here</a:t>
          </a:r>
          <a:r>
            <a:rPr lang="en-GB" sz="1800" dirty="0"/>
            <a:t>.</a:t>
          </a:r>
        </a:p>
      </dgm:t>
    </dgm:pt>
    <dgm:pt modelId="{89EA13DE-4405-4265-B4C0-A88B3DAFCCAC}" type="parTrans" cxnId="{456414CB-C15D-4AD4-96AA-2580FFD7DF9F}">
      <dgm:prSet/>
      <dgm:spPr/>
      <dgm:t>
        <a:bodyPr/>
        <a:lstStyle/>
        <a:p>
          <a:endParaRPr lang="en-GB"/>
        </a:p>
      </dgm:t>
    </dgm:pt>
    <dgm:pt modelId="{31A85A4C-F2A4-4ADC-AA13-3A644BB8EA79}" type="sibTrans" cxnId="{456414CB-C15D-4AD4-96AA-2580FFD7DF9F}">
      <dgm:prSet/>
      <dgm:spPr/>
      <dgm:t>
        <a:bodyPr/>
        <a:lstStyle/>
        <a:p>
          <a:endParaRPr lang="en-GB"/>
        </a:p>
      </dgm:t>
    </dgm:pt>
    <dgm:pt modelId="{37B4A795-29D3-448E-A9FC-01D78C23F039}">
      <dgm:prSet phldrT="[Text]" custT="1"/>
      <dgm:spPr/>
      <dgm:t>
        <a:bodyPr/>
        <a:lstStyle/>
        <a:p>
          <a:r>
            <a:rPr lang="en-GB" sz="1800" dirty="0"/>
            <a:t> Up to 25% of the pension pot can usually be paid as a tax-free lump sum.</a:t>
          </a:r>
        </a:p>
      </dgm:t>
    </dgm:pt>
    <dgm:pt modelId="{699C5D97-2666-4053-A37D-E2822FE28320}" type="parTrans" cxnId="{81A387A9-7119-4877-98D9-290564AEA3AE}">
      <dgm:prSet/>
      <dgm:spPr/>
      <dgm:t>
        <a:bodyPr/>
        <a:lstStyle/>
        <a:p>
          <a:endParaRPr lang="en-GB"/>
        </a:p>
      </dgm:t>
    </dgm:pt>
    <dgm:pt modelId="{B8AA275B-4DA1-4645-98CB-174426110430}" type="sibTrans" cxnId="{81A387A9-7119-4877-98D9-290564AEA3AE}">
      <dgm:prSet/>
      <dgm:spPr/>
      <dgm:t>
        <a:bodyPr/>
        <a:lstStyle/>
        <a:p>
          <a:endParaRPr lang="en-GB"/>
        </a:p>
      </dgm:t>
    </dgm:pt>
    <dgm:pt modelId="{6C5347A2-FD45-491B-B9E5-18770D825DE7}">
      <dgm:prSet custT="1"/>
      <dgm:spPr/>
      <dgm:t>
        <a:bodyPr/>
        <a:lstStyle/>
        <a:p>
          <a:r>
            <a:rPr lang="en-GB" sz="1800" dirty="0"/>
            <a:t>There are a flexible range of options for drawing money out of the pot after reaching age 55*.</a:t>
          </a:r>
        </a:p>
      </dgm:t>
    </dgm:pt>
    <dgm:pt modelId="{39664B22-4865-4C16-BC0F-8FDC48E79A30}" type="parTrans" cxnId="{D9C72B91-DB7F-43C2-8854-AAC5359C0B83}">
      <dgm:prSet/>
      <dgm:spPr/>
      <dgm:t>
        <a:bodyPr/>
        <a:lstStyle/>
        <a:p>
          <a:endParaRPr lang="en-GB"/>
        </a:p>
      </dgm:t>
    </dgm:pt>
    <dgm:pt modelId="{7719C34E-DBC0-4F84-B929-B482873225E3}" type="sibTrans" cxnId="{D9C72B91-DB7F-43C2-8854-AAC5359C0B83}">
      <dgm:prSet/>
      <dgm:spPr/>
      <dgm:t>
        <a:bodyPr/>
        <a:lstStyle/>
        <a:p>
          <a:endParaRPr lang="en-GB"/>
        </a:p>
      </dgm:t>
    </dgm:pt>
    <dgm:pt modelId="{E9C7FA73-46AE-4E60-AC2C-90B00B25390C}">
      <dgm:prSet custT="1"/>
      <dgm:spPr/>
      <dgm:t>
        <a:bodyPr/>
        <a:lstStyle/>
        <a:p>
          <a:r>
            <a:rPr lang="en-GB" sz="1800" dirty="0"/>
            <a:t>Find out more on defined contribution pensions </a:t>
          </a:r>
          <a:r>
            <a:rPr lang="en-GB" sz="1800" b="1" dirty="0">
              <a:hlinkClick xmlns:r="http://schemas.openxmlformats.org/officeDocument/2006/relationships" r:id="rId2"/>
            </a:rPr>
            <a:t>here</a:t>
          </a:r>
          <a:r>
            <a:rPr lang="en-GB" sz="1800" dirty="0"/>
            <a:t>.</a:t>
          </a:r>
        </a:p>
      </dgm:t>
    </dgm:pt>
    <dgm:pt modelId="{A53382C1-17F2-43FA-BF09-00611D9D2687}" type="parTrans" cxnId="{1C1AD8BA-9D13-42EC-A40A-A2646F29AF95}">
      <dgm:prSet/>
      <dgm:spPr/>
      <dgm:t>
        <a:bodyPr/>
        <a:lstStyle/>
        <a:p>
          <a:endParaRPr lang="en-GB"/>
        </a:p>
      </dgm:t>
    </dgm:pt>
    <dgm:pt modelId="{C6491E33-4E44-4335-ADA9-BFF5D2DB2503}" type="sibTrans" cxnId="{1C1AD8BA-9D13-42EC-A40A-A2646F29AF95}">
      <dgm:prSet/>
      <dgm:spPr/>
      <dgm:t>
        <a:bodyPr/>
        <a:lstStyle/>
        <a:p>
          <a:endParaRPr lang="en-GB"/>
        </a:p>
      </dgm:t>
    </dgm:pt>
    <dgm:pt modelId="{820D4200-EC87-402B-9461-5E948510AA35}" type="pres">
      <dgm:prSet presAssocID="{9FC0D4E2-7F83-4E3E-A920-1E139484D77B}" presName="linear" presStyleCnt="0">
        <dgm:presLayoutVars>
          <dgm:animLvl val="lvl"/>
          <dgm:resizeHandles val="exact"/>
        </dgm:presLayoutVars>
      </dgm:prSet>
      <dgm:spPr/>
    </dgm:pt>
    <dgm:pt modelId="{DA90D62A-D301-4C4B-A38B-A2775337AF3B}" type="pres">
      <dgm:prSet presAssocID="{D571285C-661A-448F-8364-6ECEF0387C4F}" presName="parentText" presStyleLbl="node1" presStyleIdx="0" presStyleCnt="2" custScaleY="53606" custLinFactNeighborX="0" custLinFactNeighborY="-45083">
        <dgm:presLayoutVars>
          <dgm:chMax val="0"/>
          <dgm:bulletEnabled val="1"/>
        </dgm:presLayoutVars>
      </dgm:prSet>
      <dgm:spPr/>
    </dgm:pt>
    <dgm:pt modelId="{A122F36C-D1F8-4AB0-B48A-197E25D99ACE}" type="pres">
      <dgm:prSet presAssocID="{D571285C-661A-448F-8364-6ECEF0387C4F}" presName="childText" presStyleLbl="revTx" presStyleIdx="0" presStyleCnt="2" custLinFactNeighborY="-12363">
        <dgm:presLayoutVars>
          <dgm:bulletEnabled val="1"/>
        </dgm:presLayoutVars>
      </dgm:prSet>
      <dgm:spPr/>
    </dgm:pt>
    <dgm:pt modelId="{2E4C0F7A-12D8-4DC7-9F59-C66463E4DC37}" type="pres">
      <dgm:prSet presAssocID="{2A9C5C7E-BB30-450E-86ED-66472987B563}" presName="parentText" presStyleLbl="node1" presStyleIdx="1" presStyleCnt="2" custScaleY="49191" custLinFactNeighborX="93" custLinFactNeighborY="2478">
        <dgm:presLayoutVars>
          <dgm:chMax val="0"/>
          <dgm:bulletEnabled val="1"/>
        </dgm:presLayoutVars>
      </dgm:prSet>
      <dgm:spPr/>
    </dgm:pt>
    <dgm:pt modelId="{2EFE1A60-4356-402E-A062-D31826D7FB7D}" type="pres">
      <dgm:prSet presAssocID="{2A9C5C7E-BB30-450E-86ED-66472987B563}" presName="childText" presStyleLbl="revTx" presStyleIdx="1" presStyleCnt="2" custLinFactNeighborY="11539">
        <dgm:presLayoutVars>
          <dgm:bulletEnabled val="1"/>
        </dgm:presLayoutVars>
      </dgm:prSet>
      <dgm:spPr/>
    </dgm:pt>
  </dgm:ptLst>
  <dgm:cxnLst>
    <dgm:cxn modelId="{8D3A9E08-AEBC-4898-8267-B31243234E09}" type="presOf" srcId="{9FC0D4E2-7F83-4E3E-A920-1E139484D77B}" destId="{820D4200-EC87-402B-9461-5E948510AA35}" srcOrd="0" destOrd="0" presId="urn:microsoft.com/office/officeart/2005/8/layout/vList2"/>
    <dgm:cxn modelId="{A42D8922-4759-4D64-A1E4-EAF3A90F23ED}" srcId="{2A9C5C7E-BB30-450E-86ED-66472987B563}" destId="{81D55622-CF3B-4CD4-A400-FAFA321F2857}" srcOrd="0" destOrd="0" parTransId="{DEE8F074-7A22-4C90-9D01-AE5E96BDF42C}" sibTransId="{CF734134-31F7-4F51-9FF6-7F66A0F488F4}"/>
    <dgm:cxn modelId="{03D0F224-7E0A-4511-8DA8-9710E250A9F1}" type="presOf" srcId="{D571285C-661A-448F-8364-6ECEF0387C4F}" destId="{DA90D62A-D301-4C4B-A38B-A2775337AF3B}" srcOrd="0" destOrd="0" presId="urn:microsoft.com/office/officeart/2005/8/layout/vList2"/>
    <dgm:cxn modelId="{84F94D32-114D-4188-ADA0-5EE7646CE13D}" type="presOf" srcId="{6F05DA68-F114-4FA6-9A47-87E3DA81BE75}" destId="{A122F36C-D1F8-4AB0-B48A-197E25D99ACE}" srcOrd="0" destOrd="3" presId="urn:microsoft.com/office/officeart/2005/8/layout/vList2"/>
    <dgm:cxn modelId="{94EAD839-505A-47BD-94BB-44E9E242A693}" srcId="{D571285C-661A-448F-8364-6ECEF0387C4F}" destId="{FAA33A2D-EDD2-4308-9CC2-2750CD8559C2}" srcOrd="2" destOrd="0" parTransId="{EAE6DC4A-99D8-4A57-86C1-DAAB485306A2}" sibTransId="{E7D34EA7-A044-43B1-89B9-CA2320270A59}"/>
    <dgm:cxn modelId="{28322F3B-A994-496A-AC7E-5756FE83E414}" srcId="{D571285C-661A-448F-8364-6ECEF0387C4F}" destId="{3C3008A4-D679-4E6C-974E-20C303F16E7D}" srcOrd="0" destOrd="0" parTransId="{4F5B6226-9918-4BD0-B736-B8F8A1D06F67}" sibTransId="{DEA27C66-9C60-49E1-99CB-3825CDF24C86}"/>
    <dgm:cxn modelId="{5D791367-E7D6-4FEA-90A8-7CA78A26C700}" type="presOf" srcId="{81D55622-CF3B-4CD4-A400-FAFA321F2857}" destId="{2EFE1A60-4356-402E-A062-D31826D7FB7D}" srcOrd="0" destOrd="0" presId="urn:microsoft.com/office/officeart/2005/8/layout/vList2"/>
    <dgm:cxn modelId="{E9E48B73-0C45-4955-A582-64B87C76C0B1}" type="presOf" srcId="{FAA33A2D-EDD2-4308-9CC2-2750CD8559C2}" destId="{A122F36C-D1F8-4AB0-B48A-197E25D99ACE}" srcOrd="0" destOrd="2" presId="urn:microsoft.com/office/officeart/2005/8/layout/vList2"/>
    <dgm:cxn modelId="{4C098D77-035C-49AD-92B0-81840499E604}" type="presOf" srcId="{6C5347A2-FD45-491B-B9E5-18770D825DE7}" destId="{2EFE1A60-4356-402E-A062-D31826D7FB7D}" srcOrd="0" destOrd="2" presId="urn:microsoft.com/office/officeart/2005/8/layout/vList2"/>
    <dgm:cxn modelId="{6E33255A-AA91-4C46-83BC-923F87C4183E}" type="presOf" srcId="{3C3008A4-D679-4E6C-974E-20C303F16E7D}" destId="{A122F36C-D1F8-4AB0-B48A-197E25D99ACE}" srcOrd="0" destOrd="0" presId="urn:microsoft.com/office/officeart/2005/8/layout/vList2"/>
    <dgm:cxn modelId="{BE532F8D-93F9-441D-9B8E-5769C571F074}" srcId="{D571285C-661A-448F-8364-6ECEF0387C4F}" destId="{88456C67-AFEE-498F-AA61-E19D348E533F}" srcOrd="1" destOrd="0" parTransId="{4FDBEBAD-A9EB-4F54-B5C0-A165A87B1868}" sibTransId="{26E2C6E2-C437-4FEF-B18C-5CF68E9B7D0C}"/>
    <dgm:cxn modelId="{D9C72B91-DB7F-43C2-8854-AAC5359C0B83}" srcId="{2A9C5C7E-BB30-450E-86ED-66472987B563}" destId="{6C5347A2-FD45-491B-B9E5-18770D825DE7}" srcOrd="2" destOrd="0" parTransId="{39664B22-4865-4C16-BC0F-8FDC48E79A30}" sibTransId="{7719C34E-DBC0-4F84-B929-B482873225E3}"/>
    <dgm:cxn modelId="{81A387A9-7119-4877-98D9-290564AEA3AE}" srcId="{2A9C5C7E-BB30-450E-86ED-66472987B563}" destId="{37B4A795-29D3-448E-A9FC-01D78C23F039}" srcOrd="1" destOrd="0" parTransId="{699C5D97-2666-4053-A37D-E2822FE28320}" sibTransId="{B8AA275B-4DA1-4645-98CB-174426110430}"/>
    <dgm:cxn modelId="{B6DB25B1-2C47-4195-A064-34C889470945}" type="presOf" srcId="{E9C7FA73-46AE-4E60-AC2C-90B00B25390C}" destId="{2EFE1A60-4356-402E-A062-D31826D7FB7D}" srcOrd="0" destOrd="3" presId="urn:microsoft.com/office/officeart/2005/8/layout/vList2"/>
    <dgm:cxn modelId="{C73470B3-D927-4F76-A78C-B3818F2459D6}" srcId="{9FC0D4E2-7F83-4E3E-A920-1E139484D77B}" destId="{2A9C5C7E-BB30-450E-86ED-66472987B563}" srcOrd="1" destOrd="0" parTransId="{60B6BE67-A0B0-4CD7-868E-DDF310148A14}" sibTransId="{AF46202A-AAA9-431B-92AF-181C9CDB8E88}"/>
    <dgm:cxn modelId="{8A966CB9-F6C6-40F9-A097-C5591382892D}" type="presOf" srcId="{2A9C5C7E-BB30-450E-86ED-66472987B563}" destId="{2E4C0F7A-12D8-4DC7-9F59-C66463E4DC37}" srcOrd="0" destOrd="0" presId="urn:microsoft.com/office/officeart/2005/8/layout/vList2"/>
    <dgm:cxn modelId="{1C1AD8BA-9D13-42EC-A40A-A2646F29AF95}" srcId="{2A9C5C7E-BB30-450E-86ED-66472987B563}" destId="{E9C7FA73-46AE-4E60-AC2C-90B00B25390C}" srcOrd="3" destOrd="0" parTransId="{A53382C1-17F2-43FA-BF09-00611D9D2687}" sibTransId="{C6491E33-4E44-4335-ADA9-BFF5D2DB2503}"/>
    <dgm:cxn modelId="{456414CB-C15D-4AD4-96AA-2580FFD7DF9F}" srcId="{D571285C-661A-448F-8364-6ECEF0387C4F}" destId="{6F05DA68-F114-4FA6-9A47-87E3DA81BE75}" srcOrd="3" destOrd="0" parTransId="{89EA13DE-4405-4265-B4C0-A88B3DAFCCAC}" sibTransId="{31A85A4C-F2A4-4ADC-AA13-3A644BB8EA79}"/>
    <dgm:cxn modelId="{EE6516DF-E041-4538-975C-2895275D35A4}" type="presOf" srcId="{37B4A795-29D3-448E-A9FC-01D78C23F039}" destId="{2EFE1A60-4356-402E-A062-D31826D7FB7D}" srcOrd="0" destOrd="1" presId="urn:microsoft.com/office/officeart/2005/8/layout/vList2"/>
    <dgm:cxn modelId="{AC3638E3-DC25-428E-9814-D9FFD7723D5A}" type="presOf" srcId="{88456C67-AFEE-498F-AA61-E19D348E533F}" destId="{A122F36C-D1F8-4AB0-B48A-197E25D99ACE}" srcOrd="0" destOrd="1" presId="urn:microsoft.com/office/officeart/2005/8/layout/vList2"/>
    <dgm:cxn modelId="{13CE13FD-96E0-4030-AEB6-54472AD3D4C7}" srcId="{9FC0D4E2-7F83-4E3E-A920-1E139484D77B}" destId="{D571285C-661A-448F-8364-6ECEF0387C4F}" srcOrd="0" destOrd="0" parTransId="{C0607B9D-6E83-4CAC-BFAA-C65578F28C1F}" sibTransId="{E839733A-210E-46AD-A0AF-A2183CB19621}"/>
    <dgm:cxn modelId="{F8988D63-31D4-46BD-BFE7-6CDD6A268BBC}" type="presParOf" srcId="{820D4200-EC87-402B-9461-5E948510AA35}" destId="{DA90D62A-D301-4C4B-A38B-A2775337AF3B}" srcOrd="0" destOrd="0" presId="urn:microsoft.com/office/officeart/2005/8/layout/vList2"/>
    <dgm:cxn modelId="{BCA95404-EDBD-4C76-BC31-B384CEB43BA3}" type="presParOf" srcId="{820D4200-EC87-402B-9461-5E948510AA35}" destId="{A122F36C-D1F8-4AB0-B48A-197E25D99ACE}" srcOrd="1" destOrd="0" presId="urn:microsoft.com/office/officeart/2005/8/layout/vList2"/>
    <dgm:cxn modelId="{8389AD97-F4EB-49ED-BB99-311869125E87}" type="presParOf" srcId="{820D4200-EC87-402B-9461-5E948510AA35}" destId="{2E4C0F7A-12D8-4DC7-9F59-C66463E4DC37}" srcOrd="2" destOrd="0" presId="urn:microsoft.com/office/officeart/2005/8/layout/vList2"/>
    <dgm:cxn modelId="{2DAB0D68-82AD-4CE7-A399-C880ECF7EB71}" type="presParOf" srcId="{820D4200-EC87-402B-9461-5E948510AA35}" destId="{2EFE1A60-4356-402E-A062-D31826D7FB7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C21637-304F-43CE-A5E6-0C320A5CE5E2}"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GB"/>
        </a:p>
      </dgm:t>
    </dgm:pt>
    <dgm:pt modelId="{0AE50446-9880-4453-93B2-0260F40E8121}">
      <dgm:prSet phldrT="[Text]" custT="1"/>
      <dgm:spPr>
        <a:solidFill>
          <a:schemeClr val="tx1"/>
        </a:solidFill>
      </dgm:spPr>
      <dgm:t>
        <a:bodyPr/>
        <a:lstStyle/>
        <a:p>
          <a:r>
            <a:rPr lang="en-US" sz="1000" b="1" dirty="0">
              <a:solidFill>
                <a:schemeClr val="bg1"/>
              </a:solidFill>
            </a:rPr>
            <a:t>Tax relief</a:t>
          </a:r>
          <a:endParaRPr lang="en-GB" sz="1000" b="1" dirty="0">
            <a:solidFill>
              <a:schemeClr val="bg1"/>
            </a:solidFill>
          </a:endParaRPr>
        </a:p>
      </dgm:t>
    </dgm:pt>
    <dgm:pt modelId="{97604051-A9C0-46DA-BE02-3D423C86001E}" type="parTrans" cxnId="{ED40B3C9-FAB6-438D-A232-DCA87A6908E7}">
      <dgm:prSet/>
      <dgm:spPr/>
      <dgm:t>
        <a:bodyPr/>
        <a:lstStyle/>
        <a:p>
          <a:endParaRPr lang="en-GB"/>
        </a:p>
      </dgm:t>
    </dgm:pt>
    <dgm:pt modelId="{3F59E772-9822-4842-B5EA-8FFC7DDDB800}" type="sibTrans" cxnId="{ED40B3C9-FAB6-438D-A232-DCA87A6908E7}">
      <dgm:prSet/>
      <dgm:spPr/>
      <dgm:t>
        <a:bodyPr/>
        <a:lstStyle/>
        <a:p>
          <a:endParaRPr lang="en-GB"/>
        </a:p>
      </dgm:t>
    </dgm:pt>
    <dgm:pt modelId="{2F730A4A-D9C1-40A2-934D-7985BE7B6281}">
      <dgm:prSet phldrT="[Text]" custT="1"/>
      <dgm:spPr>
        <a:solidFill>
          <a:schemeClr val="accent2"/>
        </a:solidFill>
      </dgm:spPr>
      <dgm:t>
        <a:bodyPr/>
        <a:lstStyle/>
        <a:p>
          <a:r>
            <a:rPr lang="en-US" sz="800" b="1" dirty="0"/>
            <a:t>Employer’s contribution</a:t>
          </a:r>
          <a:endParaRPr lang="en-GB" sz="800" b="1" dirty="0"/>
        </a:p>
      </dgm:t>
    </dgm:pt>
    <dgm:pt modelId="{660B93F8-02D6-45ED-984B-822BECAF30B6}" type="parTrans" cxnId="{FB3ECD7A-28E1-4098-9980-DA21E2F89874}">
      <dgm:prSet/>
      <dgm:spPr/>
      <dgm:t>
        <a:bodyPr/>
        <a:lstStyle/>
        <a:p>
          <a:endParaRPr lang="en-GB"/>
        </a:p>
      </dgm:t>
    </dgm:pt>
    <dgm:pt modelId="{4FB37AA5-5317-4E0B-8643-0E7561229583}" type="sibTrans" cxnId="{FB3ECD7A-28E1-4098-9980-DA21E2F89874}">
      <dgm:prSet/>
      <dgm:spPr/>
      <dgm:t>
        <a:bodyPr/>
        <a:lstStyle/>
        <a:p>
          <a:endParaRPr lang="en-GB"/>
        </a:p>
      </dgm:t>
    </dgm:pt>
    <dgm:pt modelId="{B23CD6A5-8C60-45C8-A0CC-203E2E6B6AA4}">
      <dgm:prSet phldrT="[Text]" custT="1"/>
      <dgm:spPr>
        <a:solidFill>
          <a:schemeClr val="accent6"/>
        </a:solidFill>
      </dgm:spPr>
      <dgm:t>
        <a:bodyPr/>
        <a:lstStyle/>
        <a:p>
          <a:r>
            <a:rPr lang="en-US" sz="800" b="1" dirty="0"/>
            <a:t>Your </a:t>
          </a:r>
          <a:br>
            <a:rPr lang="en-US" sz="800" b="1" dirty="0"/>
          </a:br>
          <a:r>
            <a:rPr lang="en-US" sz="800" b="1" dirty="0"/>
            <a:t>contribution</a:t>
          </a:r>
          <a:endParaRPr lang="en-GB" sz="800" b="1" dirty="0"/>
        </a:p>
      </dgm:t>
    </dgm:pt>
    <dgm:pt modelId="{30B1A78A-D421-4B8C-B2DF-6D7654EDB685}" type="parTrans" cxnId="{2D19A6AD-94A1-4438-BEEF-5A7F57B6BA06}">
      <dgm:prSet/>
      <dgm:spPr/>
      <dgm:t>
        <a:bodyPr/>
        <a:lstStyle/>
        <a:p>
          <a:endParaRPr lang="en-GB"/>
        </a:p>
      </dgm:t>
    </dgm:pt>
    <dgm:pt modelId="{6F9C8FDE-FE21-41F6-A747-9AD801DF9F93}" type="sibTrans" cxnId="{2D19A6AD-94A1-4438-BEEF-5A7F57B6BA06}">
      <dgm:prSet/>
      <dgm:spPr/>
      <dgm:t>
        <a:bodyPr/>
        <a:lstStyle/>
        <a:p>
          <a:endParaRPr lang="en-GB"/>
        </a:p>
      </dgm:t>
    </dgm:pt>
    <dgm:pt modelId="{EDB8E5C4-9B23-4F74-9C73-28B4E1517AE1}">
      <dgm:prSet phldrT="[Text]" custT="1"/>
      <dgm:spPr>
        <a:solidFill>
          <a:schemeClr val="accent6"/>
        </a:solidFill>
      </dgm:spPr>
      <dgm:t>
        <a:bodyPr/>
        <a:lstStyle/>
        <a:p>
          <a:r>
            <a:rPr lang="en-US" sz="1600" b="1" dirty="0">
              <a:solidFill>
                <a:schemeClr val="bg1"/>
              </a:solidFill>
            </a:rPr>
            <a:t>Total contribution = £160</a:t>
          </a:r>
          <a:endParaRPr lang="en-GB" sz="1600" b="1" dirty="0">
            <a:solidFill>
              <a:schemeClr val="bg1"/>
            </a:solidFill>
          </a:endParaRPr>
        </a:p>
      </dgm:t>
    </dgm:pt>
    <dgm:pt modelId="{3F8D0A6B-497C-4817-B482-C2603C26F6E4}" type="parTrans" cxnId="{68CC3753-9AEA-4487-BF4A-12C7D09BB8C8}">
      <dgm:prSet/>
      <dgm:spPr/>
      <dgm:t>
        <a:bodyPr/>
        <a:lstStyle/>
        <a:p>
          <a:endParaRPr lang="en-GB"/>
        </a:p>
      </dgm:t>
    </dgm:pt>
    <dgm:pt modelId="{0B67E654-1B9F-4407-A07D-CFB7FC7710E9}" type="sibTrans" cxnId="{68CC3753-9AEA-4487-BF4A-12C7D09BB8C8}">
      <dgm:prSet/>
      <dgm:spPr/>
      <dgm:t>
        <a:bodyPr/>
        <a:lstStyle/>
        <a:p>
          <a:endParaRPr lang="en-GB"/>
        </a:p>
      </dgm:t>
    </dgm:pt>
    <dgm:pt modelId="{276193E7-816A-49AA-8B97-54237CC03C0B}">
      <dgm:prSet phldrT="[Text]"/>
      <dgm:spPr/>
      <dgm:t>
        <a:bodyPr/>
        <a:lstStyle/>
        <a:p>
          <a:endParaRPr lang="en-GB"/>
        </a:p>
      </dgm:t>
    </dgm:pt>
    <dgm:pt modelId="{A20A8A47-F1F8-4732-8C4F-FDCB8155913D}" type="parTrans" cxnId="{F77C0AE3-F636-4E13-9057-8819EBFB1B6A}">
      <dgm:prSet/>
      <dgm:spPr/>
      <dgm:t>
        <a:bodyPr/>
        <a:lstStyle/>
        <a:p>
          <a:endParaRPr lang="en-GB"/>
        </a:p>
      </dgm:t>
    </dgm:pt>
    <dgm:pt modelId="{5A7016E7-ED4D-474F-9D67-7D5119CAA30F}" type="sibTrans" cxnId="{F77C0AE3-F636-4E13-9057-8819EBFB1B6A}">
      <dgm:prSet/>
      <dgm:spPr/>
      <dgm:t>
        <a:bodyPr/>
        <a:lstStyle/>
        <a:p>
          <a:endParaRPr lang="en-GB"/>
        </a:p>
      </dgm:t>
    </dgm:pt>
    <dgm:pt modelId="{D9B14DF0-A2F4-4DA6-B6C9-1D377BB505BC}">
      <dgm:prSet phldrT="[Text]"/>
      <dgm:spPr/>
      <dgm:t>
        <a:bodyPr/>
        <a:lstStyle/>
        <a:p>
          <a:endParaRPr lang="en-GB"/>
        </a:p>
      </dgm:t>
    </dgm:pt>
    <dgm:pt modelId="{DBEE0350-03BB-4F7D-8D82-26D0B84FB37F}" type="parTrans" cxnId="{49A125CE-A889-42CD-85B4-A4BDAD19C8DF}">
      <dgm:prSet/>
      <dgm:spPr/>
      <dgm:t>
        <a:bodyPr/>
        <a:lstStyle/>
        <a:p>
          <a:endParaRPr lang="en-GB"/>
        </a:p>
      </dgm:t>
    </dgm:pt>
    <dgm:pt modelId="{42E57A4D-0EC5-43A9-B587-222C51005516}" type="sibTrans" cxnId="{49A125CE-A889-42CD-85B4-A4BDAD19C8DF}">
      <dgm:prSet/>
      <dgm:spPr/>
      <dgm:t>
        <a:bodyPr/>
        <a:lstStyle/>
        <a:p>
          <a:endParaRPr lang="en-GB"/>
        </a:p>
      </dgm:t>
    </dgm:pt>
    <dgm:pt modelId="{5EF7528C-94BB-4580-8F93-884406751736}" type="pres">
      <dgm:prSet presAssocID="{FBC21637-304F-43CE-A5E6-0C320A5CE5E2}" presName="Name0" presStyleCnt="0">
        <dgm:presLayoutVars>
          <dgm:chMax val="4"/>
          <dgm:resizeHandles val="exact"/>
        </dgm:presLayoutVars>
      </dgm:prSet>
      <dgm:spPr/>
    </dgm:pt>
    <dgm:pt modelId="{2482ED96-7F31-4150-B730-83D3554D986E}" type="pres">
      <dgm:prSet presAssocID="{FBC21637-304F-43CE-A5E6-0C320A5CE5E2}" presName="ellipse" presStyleLbl="trBgShp" presStyleIdx="0" presStyleCnt="1"/>
      <dgm:spPr/>
    </dgm:pt>
    <dgm:pt modelId="{44F02831-3A03-46C6-8400-8881C75EB7EB}" type="pres">
      <dgm:prSet presAssocID="{FBC21637-304F-43CE-A5E6-0C320A5CE5E2}" presName="arrow1" presStyleLbl="fgShp" presStyleIdx="0" presStyleCnt="1"/>
      <dgm:spPr/>
    </dgm:pt>
    <dgm:pt modelId="{ACE07A65-A214-4F88-807F-B02D89441DAD}" type="pres">
      <dgm:prSet presAssocID="{FBC21637-304F-43CE-A5E6-0C320A5CE5E2}" presName="rectangle" presStyleLbl="revTx" presStyleIdx="0" presStyleCnt="1" custScaleX="116503" custScaleY="59111" custLinFactNeighborY="-6080">
        <dgm:presLayoutVars>
          <dgm:bulletEnabled val="1"/>
        </dgm:presLayoutVars>
      </dgm:prSet>
      <dgm:spPr/>
    </dgm:pt>
    <dgm:pt modelId="{718C050D-DC40-4A53-8A6C-797A6BCF94F2}" type="pres">
      <dgm:prSet presAssocID="{2F730A4A-D9C1-40A2-934D-7985BE7B6281}" presName="item1" presStyleLbl="node1" presStyleIdx="0" presStyleCnt="3">
        <dgm:presLayoutVars>
          <dgm:bulletEnabled val="1"/>
        </dgm:presLayoutVars>
      </dgm:prSet>
      <dgm:spPr/>
    </dgm:pt>
    <dgm:pt modelId="{AF465637-9DB3-45D0-8A0D-4E183478AE70}" type="pres">
      <dgm:prSet presAssocID="{B23CD6A5-8C60-45C8-A0CC-203E2E6B6AA4}" presName="item2" presStyleLbl="node1" presStyleIdx="1" presStyleCnt="3">
        <dgm:presLayoutVars>
          <dgm:bulletEnabled val="1"/>
        </dgm:presLayoutVars>
      </dgm:prSet>
      <dgm:spPr/>
    </dgm:pt>
    <dgm:pt modelId="{F198C565-C504-492C-BECA-220C1692C0CF}" type="pres">
      <dgm:prSet presAssocID="{EDB8E5C4-9B23-4F74-9C73-28B4E1517AE1}" presName="item3" presStyleLbl="node1" presStyleIdx="2" presStyleCnt="3">
        <dgm:presLayoutVars>
          <dgm:bulletEnabled val="1"/>
        </dgm:presLayoutVars>
      </dgm:prSet>
      <dgm:spPr/>
    </dgm:pt>
    <dgm:pt modelId="{BCAAAE87-F4E7-4555-A8EA-29792DE860CE}" type="pres">
      <dgm:prSet presAssocID="{FBC21637-304F-43CE-A5E6-0C320A5CE5E2}" presName="funnel" presStyleLbl="trAlignAcc1" presStyleIdx="0" presStyleCnt="1" custLinFactNeighborX="-70"/>
      <dgm:spPr/>
    </dgm:pt>
  </dgm:ptLst>
  <dgm:cxnLst>
    <dgm:cxn modelId="{0458C509-872A-4720-ACAA-81B509D0F914}" type="presOf" srcId="{EDB8E5C4-9B23-4F74-9C73-28B4E1517AE1}" destId="{ACE07A65-A214-4F88-807F-B02D89441DAD}" srcOrd="0" destOrd="0" presId="urn:microsoft.com/office/officeart/2005/8/layout/funnel1"/>
    <dgm:cxn modelId="{3C257511-AD62-499C-8754-62332850DAED}" type="presOf" srcId="{FBC21637-304F-43CE-A5E6-0C320A5CE5E2}" destId="{5EF7528C-94BB-4580-8F93-884406751736}" srcOrd="0" destOrd="0" presId="urn:microsoft.com/office/officeart/2005/8/layout/funnel1"/>
    <dgm:cxn modelId="{07E6EA51-E95B-4931-AC24-1B2E9AFE64B1}" type="presOf" srcId="{2F730A4A-D9C1-40A2-934D-7985BE7B6281}" destId="{AF465637-9DB3-45D0-8A0D-4E183478AE70}" srcOrd="0" destOrd="0" presId="urn:microsoft.com/office/officeart/2005/8/layout/funnel1"/>
    <dgm:cxn modelId="{68CC3753-9AEA-4487-BF4A-12C7D09BB8C8}" srcId="{FBC21637-304F-43CE-A5E6-0C320A5CE5E2}" destId="{EDB8E5C4-9B23-4F74-9C73-28B4E1517AE1}" srcOrd="3" destOrd="0" parTransId="{3F8D0A6B-497C-4817-B482-C2603C26F6E4}" sibTransId="{0B67E654-1B9F-4407-A07D-CFB7FC7710E9}"/>
    <dgm:cxn modelId="{FB3ECD7A-28E1-4098-9980-DA21E2F89874}" srcId="{FBC21637-304F-43CE-A5E6-0C320A5CE5E2}" destId="{2F730A4A-D9C1-40A2-934D-7985BE7B6281}" srcOrd="1" destOrd="0" parTransId="{660B93F8-02D6-45ED-984B-822BECAF30B6}" sibTransId="{4FB37AA5-5317-4E0B-8643-0E7561229583}"/>
    <dgm:cxn modelId="{180A3BA5-4931-4763-86B3-D4BC75CE2FA0}" type="presOf" srcId="{0AE50446-9880-4453-93B2-0260F40E8121}" destId="{F198C565-C504-492C-BECA-220C1692C0CF}" srcOrd="0" destOrd="0" presId="urn:microsoft.com/office/officeart/2005/8/layout/funnel1"/>
    <dgm:cxn modelId="{2D19A6AD-94A1-4438-BEEF-5A7F57B6BA06}" srcId="{FBC21637-304F-43CE-A5E6-0C320A5CE5E2}" destId="{B23CD6A5-8C60-45C8-A0CC-203E2E6B6AA4}" srcOrd="2" destOrd="0" parTransId="{30B1A78A-D421-4B8C-B2DF-6D7654EDB685}" sibTransId="{6F9C8FDE-FE21-41F6-A747-9AD801DF9F93}"/>
    <dgm:cxn modelId="{ED40B3C9-FAB6-438D-A232-DCA87A6908E7}" srcId="{FBC21637-304F-43CE-A5E6-0C320A5CE5E2}" destId="{0AE50446-9880-4453-93B2-0260F40E8121}" srcOrd="0" destOrd="0" parTransId="{97604051-A9C0-46DA-BE02-3D423C86001E}" sibTransId="{3F59E772-9822-4842-B5EA-8FFC7DDDB800}"/>
    <dgm:cxn modelId="{49A125CE-A889-42CD-85B4-A4BDAD19C8DF}" srcId="{FBC21637-304F-43CE-A5E6-0C320A5CE5E2}" destId="{D9B14DF0-A2F4-4DA6-B6C9-1D377BB505BC}" srcOrd="5" destOrd="0" parTransId="{DBEE0350-03BB-4F7D-8D82-26D0B84FB37F}" sibTransId="{42E57A4D-0EC5-43A9-B587-222C51005516}"/>
    <dgm:cxn modelId="{CE1B59D5-064B-437A-A0EB-2FE9524B3D83}" type="presOf" srcId="{B23CD6A5-8C60-45C8-A0CC-203E2E6B6AA4}" destId="{718C050D-DC40-4A53-8A6C-797A6BCF94F2}" srcOrd="0" destOrd="0" presId="urn:microsoft.com/office/officeart/2005/8/layout/funnel1"/>
    <dgm:cxn modelId="{F77C0AE3-F636-4E13-9057-8819EBFB1B6A}" srcId="{FBC21637-304F-43CE-A5E6-0C320A5CE5E2}" destId="{276193E7-816A-49AA-8B97-54237CC03C0B}" srcOrd="4" destOrd="0" parTransId="{A20A8A47-F1F8-4732-8C4F-FDCB8155913D}" sibTransId="{5A7016E7-ED4D-474F-9D67-7D5119CAA30F}"/>
    <dgm:cxn modelId="{277E6CE8-04C9-4FA7-B539-0EA3FAE27C46}" type="presParOf" srcId="{5EF7528C-94BB-4580-8F93-884406751736}" destId="{2482ED96-7F31-4150-B730-83D3554D986E}" srcOrd="0" destOrd="0" presId="urn:microsoft.com/office/officeart/2005/8/layout/funnel1"/>
    <dgm:cxn modelId="{33EBE731-1F22-4393-B2E1-994D3133E9FA}" type="presParOf" srcId="{5EF7528C-94BB-4580-8F93-884406751736}" destId="{44F02831-3A03-46C6-8400-8881C75EB7EB}" srcOrd="1" destOrd="0" presId="urn:microsoft.com/office/officeart/2005/8/layout/funnel1"/>
    <dgm:cxn modelId="{D5F8C811-0BFC-4632-9807-7426AE0AA6D2}" type="presParOf" srcId="{5EF7528C-94BB-4580-8F93-884406751736}" destId="{ACE07A65-A214-4F88-807F-B02D89441DAD}" srcOrd="2" destOrd="0" presId="urn:microsoft.com/office/officeart/2005/8/layout/funnel1"/>
    <dgm:cxn modelId="{5C12CA0E-0064-4BF2-829D-04AC2CEE0577}" type="presParOf" srcId="{5EF7528C-94BB-4580-8F93-884406751736}" destId="{718C050D-DC40-4A53-8A6C-797A6BCF94F2}" srcOrd="3" destOrd="0" presId="urn:microsoft.com/office/officeart/2005/8/layout/funnel1"/>
    <dgm:cxn modelId="{ECAB52D5-7736-44BF-81ED-FB7E3B20DC7C}" type="presParOf" srcId="{5EF7528C-94BB-4580-8F93-884406751736}" destId="{AF465637-9DB3-45D0-8A0D-4E183478AE70}" srcOrd="4" destOrd="0" presId="urn:microsoft.com/office/officeart/2005/8/layout/funnel1"/>
    <dgm:cxn modelId="{E96F2855-9C64-439B-AEF0-8526FFCFBF00}" type="presParOf" srcId="{5EF7528C-94BB-4580-8F93-884406751736}" destId="{F198C565-C504-492C-BECA-220C1692C0CF}" srcOrd="5" destOrd="0" presId="urn:microsoft.com/office/officeart/2005/8/layout/funnel1"/>
    <dgm:cxn modelId="{4268F84E-DF43-4FC2-A5CC-2BC736AE5D9D}" type="presParOf" srcId="{5EF7528C-94BB-4580-8F93-884406751736}" destId="{BCAAAE87-F4E7-4555-A8EA-29792DE860CE}"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C21637-304F-43CE-A5E6-0C320A5CE5E2}"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GB"/>
        </a:p>
      </dgm:t>
    </dgm:pt>
    <dgm:pt modelId="{B23CD6A5-8C60-45C8-A0CC-203E2E6B6AA4}">
      <dgm:prSet phldrT="[Text]"/>
      <dgm:spPr>
        <a:solidFill>
          <a:schemeClr val="accent3"/>
        </a:solidFill>
      </dgm:spPr>
      <dgm:t>
        <a:bodyPr/>
        <a:lstStyle/>
        <a:p>
          <a:r>
            <a:rPr lang="en-US" b="1" dirty="0">
              <a:solidFill>
                <a:schemeClr val="tx1"/>
              </a:solidFill>
            </a:rPr>
            <a:t>Your contribution</a:t>
          </a:r>
          <a:endParaRPr lang="en-GB" b="1" dirty="0">
            <a:solidFill>
              <a:schemeClr val="tx1"/>
            </a:solidFill>
          </a:endParaRPr>
        </a:p>
      </dgm:t>
    </dgm:pt>
    <dgm:pt modelId="{30B1A78A-D421-4B8C-B2DF-6D7654EDB685}" type="parTrans" cxnId="{2D19A6AD-94A1-4438-BEEF-5A7F57B6BA06}">
      <dgm:prSet/>
      <dgm:spPr/>
      <dgm:t>
        <a:bodyPr/>
        <a:lstStyle/>
        <a:p>
          <a:endParaRPr lang="en-GB"/>
        </a:p>
      </dgm:t>
    </dgm:pt>
    <dgm:pt modelId="{6F9C8FDE-FE21-41F6-A747-9AD801DF9F93}" type="sibTrans" cxnId="{2D19A6AD-94A1-4438-BEEF-5A7F57B6BA06}">
      <dgm:prSet/>
      <dgm:spPr/>
      <dgm:t>
        <a:bodyPr/>
        <a:lstStyle/>
        <a:p>
          <a:endParaRPr lang="en-GB"/>
        </a:p>
      </dgm:t>
    </dgm:pt>
    <dgm:pt modelId="{EDB8E5C4-9B23-4F74-9C73-28B4E1517AE1}">
      <dgm:prSet phldrT="[Text]"/>
      <dgm:spPr/>
      <dgm:t>
        <a:bodyPr/>
        <a:lstStyle/>
        <a:p>
          <a:r>
            <a:rPr lang="en-US" dirty="0">
              <a:solidFill>
                <a:schemeClr val="bg1"/>
              </a:solidFill>
            </a:rPr>
            <a:t>Total contribution £40</a:t>
          </a:r>
          <a:endParaRPr lang="en-GB" dirty="0">
            <a:solidFill>
              <a:schemeClr val="bg1"/>
            </a:solidFill>
          </a:endParaRPr>
        </a:p>
      </dgm:t>
    </dgm:pt>
    <dgm:pt modelId="{3F8D0A6B-497C-4817-B482-C2603C26F6E4}" type="parTrans" cxnId="{68CC3753-9AEA-4487-BF4A-12C7D09BB8C8}">
      <dgm:prSet/>
      <dgm:spPr/>
      <dgm:t>
        <a:bodyPr/>
        <a:lstStyle/>
        <a:p>
          <a:endParaRPr lang="en-GB"/>
        </a:p>
      </dgm:t>
    </dgm:pt>
    <dgm:pt modelId="{0B67E654-1B9F-4407-A07D-CFB7FC7710E9}" type="sibTrans" cxnId="{68CC3753-9AEA-4487-BF4A-12C7D09BB8C8}">
      <dgm:prSet/>
      <dgm:spPr/>
      <dgm:t>
        <a:bodyPr/>
        <a:lstStyle/>
        <a:p>
          <a:endParaRPr lang="en-GB"/>
        </a:p>
      </dgm:t>
    </dgm:pt>
    <dgm:pt modelId="{5EF7528C-94BB-4580-8F93-884406751736}" type="pres">
      <dgm:prSet presAssocID="{FBC21637-304F-43CE-A5E6-0C320A5CE5E2}" presName="Name0" presStyleCnt="0">
        <dgm:presLayoutVars>
          <dgm:chMax val="4"/>
          <dgm:resizeHandles val="exact"/>
        </dgm:presLayoutVars>
      </dgm:prSet>
      <dgm:spPr/>
    </dgm:pt>
    <dgm:pt modelId="{2482ED96-7F31-4150-B730-83D3554D986E}" type="pres">
      <dgm:prSet presAssocID="{FBC21637-304F-43CE-A5E6-0C320A5CE5E2}" presName="ellipse" presStyleLbl="trBgShp" presStyleIdx="0" presStyleCnt="1"/>
      <dgm:spPr/>
    </dgm:pt>
    <dgm:pt modelId="{44F02831-3A03-46C6-8400-8881C75EB7EB}" type="pres">
      <dgm:prSet presAssocID="{FBC21637-304F-43CE-A5E6-0C320A5CE5E2}" presName="arrow1" presStyleLbl="fgShp" presStyleIdx="0" presStyleCnt="1"/>
      <dgm:spPr/>
    </dgm:pt>
    <dgm:pt modelId="{ACE07A65-A214-4F88-807F-B02D89441DAD}" type="pres">
      <dgm:prSet presAssocID="{FBC21637-304F-43CE-A5E6-0C320A5CE5E2}" presName="rectangle" presStyleLbl="revTx" presStyleIdx="0" presStyleCnt="1" custLinFactNeighborX="-665" custLinFactNeighborY="-2447">
        <dgm:presLayoutVars>
          <dgm:bulletEnabled val="1"/>
        </dgm:presLayoutVars>
      </dgm:prSet>
      <dgm:spPr/>
    </dgm:pt>
    <dgm:pt modelId="{00D531C5-6690-4B2B-83BA-14B46D8D61E8}" type="pres">
      <dgm:prSet presAssocID="{EDB8E5C4-9B23-4F74-9C73-28B4E1517AE1}" presName="item1" presStyleLbl="node1" presStyleIdx="0" presStyleCnt="1" custLinFactNeighborX="13294" custLinFactNeighborY="-4042">
        <dgm:presLayoutVars>
          <dgm:bulletEnabled val="1"/>
        </dgm:presLayoutVars>
      </dgm:prSet>
      <dgm:spPr/>
    </dgm:pt>
    <dgm:pt modelId="{BCAAAE87-F4E7-4555-A8EA-29792DE860CE}" type="pres">
      <dgm:prSet presAssocID="{FBC21637-304F-43CE-A5E6-0C320A5CE5E2}" presName="funnel" presStyleLbl="trAlignAcc1" presStyleIdx="0" presStyleCnt="1" custLinFactNeighborX="-749"/>
      <dgm:spPr/>
    </dgm:pt>
  </dgm:ptLst>
  <dgm:cxnLst>
    <dgm:cxn modelId="{0458C509-872A-4720-ACAA-81B509D0F914}" type="presOf" srcId="{EDB8E5C4-9B23-4F74-9C73-28B4E1517AE1}" destId="{ACE07A65-A214-4F88-807F-B02D89441DAD}" srcOrd="0" destOrd="0" presId="urn:microsoft.com/office/officeart/2005/8/layout/funnel1"/>
    <dgm:cxn modelId="{3C257511-AD62-499C-8754-62332850DAED}" type="presOf" srcId="{FBC21637-304F-43CE-A5E6-0C320A5CE5E2}" destId="{5EF7528C-94BB-4580-8F93-884406751736}" srcOrd="0" destOrd="0" presId="urn:microsoft.com/office/officeart/2005/8/layout/funnel1"/>
    <dgm:cxn modelId="{68CC3753-9AEA-4487-BF4A-12C7D09BB8C8}" srcId="{FBC21637-304F-43CE-A5E6-0C320A5CE5E2}" destId="{EDB8E5C4-9B23-4F74-9C73-28B4E1517AE1}" srcOrd="1" destOrd="0" parTransId="{3F8D0A6B-497C-4817-B482-C2603C26F6E4}" sibTransId="{0B67E654-1B9F-4407-A07D-CFB7FC7710E9}"/>
    <dgm:cxn modelId="{2D19A6AD-94A1-4438-BEEF-5A7F57B6BA06}" srcId="{FBC21637-304F-43CE-A5E6-0C320A5CE5E2}" destId="{B23CD6A5-8C60-45C8-A0CC-203E2E6B6AA4}" srcOrd="0" destOrd="0" parTransId="{30B1A78A-D421-4B8C-B2DF-6D7654EDB685}" sibTransId="{6F9C8FDE-FE21-41F6-A747-9AD801DF9F93}"/>
    <dgm:cxn modelId="{4D3494D1-ED5A-4C9F-A511-5EFACA81720F}" type="presOf" srcId="{B23CD6A5-8C60-45C8-A0CC-203E2E6B6AA4}" destId="{00D531C5-6690-4B2B-83BA-14B46D8D61E8}" srcOrd="0" destOrd="0" presId="urn:microsoft.com/office/officeart/2005/8/layout/funnel1"/>
    <dgm:cxn modelId="{277E6CE8-04C9-4FA7-B539-0EA3FAE27C46}" type="presParOf" srcId="{5EF7528C-94BB-4580-8F93-884406751736}" destId="{2482ED96-7F31-4150-B730-83D3554D986E}" srcOrd="0" destOrd="0" presId="urn:microsoft.com/office/officeart/2005/8/layout/funnel1"/>
    <dgm:cxn modelId="{33EBE731-1F22-4393-B2E1-994D3133E9FA}" type="presParOf" srcId="{5EF7528C-94BB-4580-8F93-884406751736}" destId="{44F02831-3A03-46C6-8400-8881C75EB7EB}" srcOrd="1" destOrd="0" presId="urn:microsoft.com/office/officeart/2005/8/layout/funnel1"/>
    <dgm:cxn modelId="{D5F8C811-0BFC-4632-9807-7426AE0AA6D2}" type="presParOf" srcId="{5EF7528C-94BB-4580-8F93-884406751736}" destId="{ACE07A65-A214-4F88-807F-B02D89441DAD}" srcOrd="2" destOrd="0" presId="urn:microsoft.com/office/officeart/2005/8/layout/funnel1"/>
    <dgm:cxn modelId="{E7725E7B-3288-42D0-91FA-B3BF2A577037}" type="presParOf" srcId="{5EF7528C-94BB-4580-8F93-884406751736}" destId="{00D531C5-6690-4B2B-83BA-14B46D8D61E8}" srcOrd="3" destOrd="0" presId="urn:microsoft.com/office/officeart/2005/8/layout/funnel1"/>
    <dgm:cxn modelId="{4268F84E-DF43-4FC2-A5CC-2BC736AE5D9D}" type="presParOf" srcId="{5EF7528C-94BB-4580-8F93-884406751736}" destId="{BCAAAE87-F4E7-4555-A8EA-29792DE860CE}" srcOrd="4" destOrd="0" presId="urn:microsoft.com/office/officeart/2005/8/layout/funne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458350-7F33-4AD4-9587-228FAD42F42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A7C964AE-3E0C-445E-A521-EDC359F99BC3}">
      <dgm:prSet/>
      <dgm:spPr/>
      <dgm:t>
        <a:bodyPr/>
        <a:lstStyle/>
        <a:p>
          <a:r>
            <a:rPr lang="en-GB" b="1"/>
            <a:t>Pay more into your workplace pension</a:t>
          </a:r>
          <a:endParaRPr lang="en-GB"/>
        </a:p>
      </dgm:t>
    </dgm:pt>
    <dgm:pt modelId="{00AF04F4-F365-4E8F-8CC8-FD9D90218FE2}" type="parTrans" cxnId="{55E574F6-7DF5-4310-837B-588A3FF5E927}">
      <dgm:prSet/>
      <dgm:spPr/>
      <dgm:t>
        <a:bodyPr/>
        <a:lstStyle/>
        <a:p>
          <a:endParaRPr lang="en-GB"/>
        </a:p>
      </dgm:t>
    </dgm:pt>
    <dgm:pt modelId="{6718F012-B807-44FD-883B-671CEC6EB531}" type="sibTrans" cxnId="{55E574F6-7DF5-4310-837B-588A3FF5E927}">
      <dgm:prSet/>
      <dgm:spPr/>
      <dgm:t>
        <a:bodyPr/>
        <a:lstStyle/>
        <a:p>
          <a:endParaRPr lang="en-GB"/>
        </a:p>
      </dgm:t>
    </dgm:pt>
    <dgm:pt modelId="{8A19A9CC-C9FA-4753-91C1-BE2339627713}">
      <dgm:prSet/>
      <dgm:spPr>
        <a:solidFill>
          <a:srgbClr val="6FD8D8">
            <a:alpha val="90000"/>
          </a:srgbClr>
        </a:solidFill>
      </dgm:spPr>
      <dgm:t>
        <a:bodyPr/>
        <a:lstStyle/>
        <a:p>
          <a:r>
            <a:rPr lang="en-GB" b="1" dirty="0"/>
            <a:t>Ask your payroll team for more information</a:t>
          </a:r>
        </a:p>
      </dgm:t>
    </dgm:pt>
    <dgm:pt modelId="{C9F8BACC-9F22-4D53-8B33-7EC75FB84E64}" type="parTrans" cxnId="{2D15EFB1-8371-4C02-A1F4-D4091E4AF4B2}">
      <dgm:prSet/>
      <dgm:spPr/>
      <dgm:t>
        <a:bodyPr/>
        <a:lstStyle/>
        <a:p>
          <a:endParaRPr lang="en-GB"/>
        </a:p>
      </dgm:t>
    </dgm:pt>
    <dgm:pt modelId="{130EF03B-C2F7-4A52-B2D7-66836F7A179C}" type="sibTrans" cxnId="{2D15EFB1-8371-4C02-A1F4-D4091E4AF4B2}">
      <dgm:prSet/>
      <dgm:spPr/>
      <dgm:t>
        <a:bodyPr/>
        <a:lstStyle/>
        <a:p>
          <a:endParaRPr lang="en-GB"/>
        </a:p>
      </dgm:t>
    </dgm:pt>
    <dgm:pt modelId="{196F5A96-287B-4D19-9608-F9221BD84AFF}">
      <dgm:prSet/>
      <dgm:spPr/>
      <dgm:t>
        <a:bodyPr/>
        <a:lstStyle/>
        <a:p>
          <a:r>
            <a:rPr lang="en-GB" b="1"/>
            <a:t>Pay into a different pension</a:t>
          </a:r>
          <a:endParaRPr lang="en-GB"/>
        </a:p>
      </dgm:t>
    </dgm:pt>
    <dgm:pt modelId="{F54F8CA9-8F52-46AE-91C2-680C9AF4D78E}" type="parTrans" cxnId="{2FF9B7DE-A520-425A-A14C-36C1B9963207}">
      <dgm:prSet/>
      <dgm:spPr/>
      <dgm:t>
        <a:bodyPr/>
        <a:lstStyle/>
        <a:p>
          <a:endParaRPr lang="en-GB"/>
        </a:p>
      </dgm:t>
    </dgm:pt>
    <dgm:pt modelId="{95E2849E-2AA1-40D5-BE34-001D5E473337}" type="sibTrans" cxnId="{2FF9B7DE-A520-425A-A14C-36C1B9963207}">
      <dgm:prSet/>
      <dgm:spPr/>
      <dgm:t>
        <a:bodyPr/>
        <a:lstStyle/>
        <a:p>
          <a:endParaRPr lang="en-GB"/>
        </a:p>
      </dgm:t>
    </dgm:pt>
    <dgm:pt modelId="{BB987112-DDEA-47DD-B6EE-04F8E3F2CC68}">
      <dgm:prSet/>
      <dgm:spPr>
        <a:solidFill>
          <a:srgbClr val="6FD8D8">
            <a:alpha val="90000"/>
          </a:srgbClr>
        </a:solidFill>
      </dgm:spPr>
      <dgm:t>
        <a:bodyPr/>
        <a:lstStyle/>
        <a:p>
          <a:r>
            <a:rPr lang="en-GB" b="1" dirty="0"/>
            <a:t>E.g. personal pension</a:t>
          </a:r>
          <a:r>
            <a:rPr lang="en-GB" b="1" dirty="0">
              <a:hlinkClick xmlns:r="http://schemas.openxmlformats.org/officeDocument/2006/relationships" r:id="rId1"/>
            </a:rPr>
            <a:t>moneyhelper.org.uk/</a:t>
          </a:r>
          <a:r>
            <a:rPr lang="en-GB" b="1" dirty="0" err="1">
              <a:hlinkClick xmlns:r="http://schemas.openxmlformats.org/officeDocument/2006/relationships" r:id="rId1"/>
            </a:rPr>
            <a:t>en</a:t>
          </a:r>
          <a:r>
            <a:rPr lang="en-GB" b="1" dirty="0">
              <a:hlinkClick xmlns:r="http://schemas.openxmlformats.org/officeDocument/2006/relationships" r:id="rId1"/>
            </a:rPr>
            <a:t>/pensions-and-retirement/pensions-basics/choosing-a-pension-yourself</a:t>
          </a:r>
          <a:r>
            <a:rPr lang="en-GB" b="1" dirty="0"/>
            <a:t> </a:t>
          </a:r>
        </a:p>
      </dgm:t>
    </dgm:pt>
    <dgm:pt modelId="{430FA348-6098-47CD-A7B1-3FA4E810E3F4}" type="parTrans" cxnId="{01E2C10D-CA76-418D-9AF6-8C99FAB9F3D8}">
      <dgm:prSet/>
      <dgm:spPr/>
      <dgm:t>
        <a:bodyPr/>
        <a:lstStyle/>
        <a:p>
          <a:endParaRPr lang="en-GB"/>
        </a:p>
      </dgm:t>
    </dgm:pt>
    <dgm:pt modelId="{6EB10A74-1453-4A47-A4EE-D8552F630A76}" type="sibTrans" cxnId="{01E2C10D-CA76-418D-9AF6-8C99FAB9F3D8}">
      <dgm:prSet/>
      <dgm:spPr/>
      <dgm:t>
        <a:bodyPr/>
        <a:lstStyle/>
        <a:p>
          <a:endParaRPr lang="en-GB"/>
        </a:p>
      </dgm:t>
    </dgm:pt>
    <dgm:pt modelId="{DFD7FA0B-0FB6-4C54-AF6B-5C78548D2041}">
      <dgm:prSet/>
      <dgm:spPr/>
      <dgm:t>
        <a:bodyPr/>
        <a:lstStyle/>
        <a:p>
          <a:r>
            <a:rPr lang="en-GB" b="1"/>
            <a:t>Other Assets</a:t>
          </a:r>
          <a:endParaRPr lang="en-GB"/>
        </a:p>
      </dgm:t>
    </dgm:pt>
    <dgm:pt modelId="{EF67B89D-E5BE-4CFD-847E-63A9838B0E49}" type="parTrans" cxnId="{A54E0170-22D5-4922-8051-583F9AA4454E}">
      <dgm:prSet/>
      <dgm:spPr/>
      <dgm:t>
        <a:bodyPr/>
        <a:lstStyle/>
        <a:p>
          <a:endParaRPr lang="en-GB"/>
        </a:p>
      </dgm:t>
    </dgm:pt>
    <dgm:pt modelId="{F57B9F50-AB14-43CB-BD91-124259B4CD81}" type="sibTrans" cxnId="{A54E0170-22D5-4922-8051-583F9AA4454E}">
      <dgm:prSet/>
      <dgm:spPr/>
      <dgm:t>
        <a:bodyPr/>
        <a:lstStyle/>
        <a:p>
          <a:endParaRPr lang="en-GB"/>
        </a:p>
      </dgm:t>
    </dgm:pt>
    <dgm:pt modelId="{03FF5CEE-5DC7-4C8B-AB36-25AAF5792352}">
      <dgm:prSet/>
      <dgm:spPr>
        <a:solidFill>
          <a:srgbClr val="6FD8D8">
            <a:alpha val="90000"/>
          </a:srgbClr>
        </a:solidFill>
      </dgm:spPr>
      <dgm:t>
        <a:bodyPr/>
        <a:lstStyle/>
        <a:p>
          <a:r>
            <a:rPr lang="en-GB" b="1" dirty="0"/>
            <a:t>E.g. savings products, investments, property </a:t>
          </a:r>
          <a:r>
            <a:rPr lang="en-GB" b="1" dirty="0">
              <a:hlinkClick xmlns:r="http://schemas.openxmlformats.org/officeDocument/2006/relationships" r:id="rId2"/>
            </a:rPr>
            <a:t>moneyhelper.org.uk/</a:t>
          </a:r>
          <a:r>
            <a:rPr lang="en-GB" b="1" dirty="0" err="1">
              <a:hlinkClick xmlns:r="http://schemas.openxmlformats.org/officeDocument/2006/relationships" r:id="rId2"/>
            </a:rPr>
            <a:t>en</a:t>
          </a:r>
          <a:r>
            <a:rPr lang="en-GB" b="1" dirty="0">
              <a:hlinkClick xmlns:r="http://schemas.openxmlformats.org/officeDocument/2006/relationships" r:id="rId2"/>
            </a:rPr>
            <a:t>/savings/types-of-savings</a:t>
          </a:r>
          <a:r>
            <a:rPr lang="en-GB" b="1" dirty="0"/>
            <a:t> </a:t>
          </a:r>
        </a:p>
      </dgm:t>
    </dgm:pt>
    <dgm:pt modelId="{AC360878-BDE1-4B4D-8F6F-2451D9A564FF}" type="parTrans" cxnId="{56CDA5F1-93BD-4B6E-A596-A82A2DE1D016}">
      <dgm:prSet/>
      <dgm:spPr/>
      <dgm:t>
        <a:bodyPr/>
        <a:lstStyle/>
        <a:p>
          <a:endParaRPr lang="en-GB"/>
        </a:p>
      </dgm:t>
    </dgm:pt>
    <dgm:pt modelId="{941A1C59-7047-4878-BCA7-F4FE93B52500}" type="sibTrans" cxnId="{56CDA5F1-93BD-4B6E-A596-A82A2DE1D016}">
      <dgm:prSet/>
      <dgm:spPr/>
      <dgm:t>
        <a:bodyPr/>
        <a:lstStyle/>
        <a:p>
          <a:endParaRPr lang="en-GB"/>
        </a:p>
      </dgm:t>
    </dgm:pt>
    <dgm:pt modelId="{1652E690-8D08-4EFB-AC7E-A777F271F898}" type="pres">
      <dgm:prSet presAssocID="{BB458350-7F33-4AD4-9587-228FAD42F428}" presName="Name0" presStyleCnt="0">
        <dgm:presLayoutVars>
          <dgm:dir/>
          <dgm:animLvl val="lvl"/>
          <dgm:resizeHandles val="exact"/>
        </dgm:presLayoutVars>
      </dgm:prSet>
      <dgm:spPr/>
    </dgm:pt>
    <dgm:pt modelId="{71293CF5-203E-4905-843C-CCDF710B41C4}" type="pres">
      <dgm:prSet presAssocID="{A7C964AE-3E0C-445E-A521-EDC359F99BC3}" presName="linNode" presStyleCnt="0"/>
      <dgm:spPr/>
    </dgm:pt>
    <dgm:pt modelId="{D5B6AFEF-0B14-4C92-9E58-359B5946B59B}" type="pres">
      <dgm:prSet presAssocID="{A7C964AE-3E0C-445E-A521-EDC359F99BC3}" presName="parentText" presStyleLbl="node1" presStyleIdx="0" presStyleCnt="3">
        <dgm:presLayoutVars>
          <dgm:chMax val="1"/>
          <dgm:bulletEnabled val="1"/>
        </dgm:presLayoutVars>
      </dgm:prSet>
      <dgm:spPr/>
    </dgm:pt>
    <dgm:pt modelId="{7EAAA0F2-55CB-46DB-AABD-651989D8C960}" type="pres">
      <dgm:prSet presAssocID="{A7C964AE-3E0C-445E-A521-EDC359F99BC3}" presName="descendantText" presStyleLbl="alignAccFollowNode1" presStyleIdx="0" presStyleCnt="3">
        <dgm:presLayoutVars>
          <dgm:bulletEnabled val="1"/>
        </dgm:presLayoutVars>
      </dgm:prSet>
      <dgm:spPr/>
    </dgm:pt>
    <dgm:pt modelId="{849BFA18-4FB6-4D7A-ACE2-970AAD7FBCB2}" type="pres">
      <dgm:prSet presAssocID="{6718F012-B807-44FD-883B-671CEC6EB531}" presName="sp" presStyleCnt="0"/>
      <dgm:spPr/>
    </dgm:pt>
    <dgm:pt modelId="{343C3622-C51A-4D21-A9C1-DA5E98986AA8}" type="pres">
      <dgm:prSet presAssocID="{196F5A96-287B-4D19-9608-F9221BD84AFF}" presName="linNode" presStyleCnt="0"/>
      <dgm:spPr/>
    </dgm:pt>
    <dgm:pt modelId="{94A17299-3BC0-4BC5-A18E-F11B37A07945}" type="pres">
      <dgm:prSet presAssocID="{196F5A96-287B-4D19-9608-F9221BD84AFF}" presName="parentText" presStyleLbl="node1" presStyleIdx="1" presStyleCnt="3">
        <dgm:presLayoutVars>
          <dgm:chMax val="1"/>
          <dgm:bulletEnabled val="1"/>
        </dgm:presLayoutVars>
      </dgm:prSet>
      <dgm:spPr/>
    </dgm:pt>
    <dgm:pt modelId="{584EE6C2-3D45-4536-9272-A2A54FDD6867}" type="pres">
      <dgm:prSet presAssocID="{196F5A96-287B-4D19-9608-F9221BD84AFF}" presName="descendantText" presStyleLbl="alignAccFollowNode1" presStyleIdx="1" presStyleCnt="3">
        <dgm:presLayoutVars>
          <dgm:bulletEnabled val="1"/>
        </dgm:presLayoutVars>
      </dgm:prSet>
      <dgm:spPr/>
    </dgm:pt>
    <dgm:pt modelId="{9B33BCC1-C542-4074-8EA1-79ABFD1BDE5D}" type="pres">
      <dgm:prSet presAssocID="{95E2849E-2AA1-40D5-BE34-001D5E473337}" presName="sp" presStyleCnt="0"/>
      <dgm:spPr/>
    </dgm:pt>
    <dgm:pt modelId="{8C33273B-E188-4FB8-B771-A53C2071ABA9}" type="pres">
      <dgm:prSet presAssocID="{DFD7FA0B-0FB6-4C54-AF6B-5C78548D2041}" presName="linNode" presStyleCnt="0"/>
      <dgm:spPr/>
    </dgm:pt>
    <dgm:pt modelId="{6BC35F32-38F1-4A09-BB7B-12472331FCD3}" type="pres">
      <dgm:prSet presAssocID="{DFD7FA0B-0FB6-4C54-AF6B-5C78548D2041}" presName="parentText" presStyleLbl="node1" presStyleIdx="2" presStyleCnt="3">
        <dgm:presLayoutVars>
          <dgm:chMax val="1"/>
          <dgm:bulletEnabled val="1"/>
        </dgm:presLayoutVars>
      </dgm:prSet>
      <dgm:spPr/>
    </dgm:pt>
    <dgm:pt modelId="{C24BDA3A-70B7-487B-96E8-BFC789AB3A81}" type="pres">
      <dgm:prSet presAssocID="{DFD7FA0B-0FB6-4C54-AF6B-5C78548D2041}" presName="descendantText" presStyleLbl="alignAccFollowNode1" presStyleIdx="2" presStyleCnt="3">
        <dgm:presLayoutVars>
          <dgm:bulletEnabled val="1"/>
        </dgm:presLayoutVars>
      </dgm:prSet>
      <dgm:spPr/>
    </dgm:pt>
  </dgm:ptLst>
  <dgm:cxnLst>
    <dgm:cxn modelId="{76595108-89FF-42ED-B66E-3E6461DDCD68}" type="presOf" srcId="{A7C964AE-3E0C-445E-A521-EDC359F99BC3}" destId="{D5B6AFEF-0B14-4C92-9E58-359B5946B59B}" srcOrd="0" destOrd="0" presId="urn:microsoft.com/office/officeart/2005/8/layout/vList5"/>
    <dgm:cxn modelId="{01E2C10D-CA76-418D-9AF6-8C99FAB9F3D8}" srcId="{196F5A96-287B-4D19-9608-F9221BD84AFF}" destId="{BB987112-DDEA-47DD-B6EE-04F8E3F2CC68}" srcOrd="0" destOrd="0" parTransId="{430FA348-6098-47CD-A7B1-3FA4E810E3F4}" sibTransId="{6EB10A74-1453-4A47-A4EE-D8552F630A76}"/>
    <dgm:cxn modelId="{9951272F-721E-47EE-BD07-ECCD401FFB64}" type="presOf" srcId="{BB987112-DDEA-47DD-B6EE-04F8E3F2CC68}" destId="{584EE6C2-3D45-4536-9272-A2A54FDD6867}" srcOrd="0" destOrd="0" presId="urn:microsoft.com/office/officeart/2005/8/layout/vList5"/>
    <dgm:cxn modelId="{A54E0170-22D5-4922-8051-583F9AA4454E}" srcId="{BB458350-7F33-4AD4-9587-228FAD42F428}" destId="{DFD7FA0B-0FB6-4C54-AF6B-5C78548D2041}" srcOrd="2" destOrd="0" parTransId="{EF67B89D-E5BE-4CFD-847E-63A9838B0E49}" sibTransId="{F57B9F50-AB14-43CB-BD91-124259B4CD81}"/>
    <dgm:cxn modelId="{44645253-62D4-4895-B8C9-3C6ADCE8ACEE}" type="presOf" srcId="{03FF5CEE-5DC7-4C8B-AB36-25AAF5792352}" destId="{C24BDA3A-70B7-487B-96E8-BFC789AB3A81}" srcOrd="0" destOrd="0" presId="urn:microsoft.com/office/officeart/2005/8/layout/vList5"/>
    <dgm:cxn modelId="{7A775F80-F601-49B0-B1D7-CFB77938229A}" type="presOf" srcId="{DFD7FA0B-0FB6-4C54-AF6B-5C78548D2041}" destId="{6BC35F32-38F1-4A09-BB7B-12472331FCD3}" srcOrd="0" destOrd="0" presId="urn:microsoft.com/office/officeart/2005/8/layout/vList5"/>
    <dgm:cxn modelId="{7DE4318E-1216-4EB6-AF2B-1A170855905D}" type="presOf" srcId="{196F5A96-287B-4D19-9608-F9221BD84AFF}" destId="{94A17299-3BC0-4BC5-A18E-F11B37A07945}" srcOrd="0" destOrd="0" presId="urn:microsoft.com/office/officeart/2005/8/layout/vList5"/>
    <dgm:cxn modelId="{2D15EFB1-8371-4C02-A1F4-D4091E4AF4B2}" srcId="{A7C964AE-3E0C-445E-A521-EDC359F99BC3}" destId="{8A19A9CC-C9FA-4753-91C1-BE2339627713}" srcOrd="0" destOrd="0" parTransId="{C9F8BACC-9F22-4D53-8B33-7EC75FB84E64}" sibTransId="{130EF03B-C2F7-4A52-B2D7-66836F7A179C}"/>
    <dgm:cxn modelId="{2FF9B7DE-A520-425A-A14C-36C1B9963207}" srcId="{BB458350-7F33-4AD4-9587-228FAD42F428}" destId="{196F5A96-287B-4D19-9608-F9221BD84AFF}" srcOrd="1" destOrd="0" parTransId="{F54F8CA9-8F52-46AE-91C2-680C9AF4D78E}" sibTransId="{95E2849E-2AA1-40D5-BE34-001D5E473337}"/>
    <dgm:cxn modelId="{33A431DF-1949-4F3F-B195-F732F2AD2EE9}" type="presOf" srcId="{BB458350-7F33-4AD4-9587-228FAD42F428}" destId="{1652E690-8D08-4EFB-AC7E-A777F271F898}" srcOrd="0" destOrd="0" presId="urn:microsoft.com/office/officeart/2005/8/layout/vList5"/>
    <dgm:cxn modelId="{86390FE2-2C5D-406E-B6D4-0E011CF69649}" type="presOf" srcId="{8A19A9CC-C9FA-4753-91C1-BE2339627713}" destId="{7EAAA0F2-55CB-46DB-AABD-651989D8C960}" srcOrd="0" destOrd="0" presId="urn:microsoft.com/office/officeart/2005/8/layout/vList5"/>
    <dgm:cxn modelId="{56CDA5F1-93BD-4B6E-A596-A82A2DE1D016}" srcId="{DFD7FA0B-0FB6-4C54-AF6B-5C78548D2041}" destId="{03FF5CEE-5DC7-4C8B-AB36-25AAF5792352}" srcOrd="0" destOrd="0" parTransId="{AC360878-BDE1-4B4D-8F6F-2451D9A564FF}" sibTransId="{941A1C59-7047-4878-BCA7-F4FE93B52500}"/>
    <dgm:cxn modelId="{55E574F6-7DF5-4310-837B-588A3FF5E927}" srcId="{BB458350-7F33-4AD4-9587-228FAD42F428}" destId="{A7C964AE-3E0C-445E-A521-EDC359F99BC3}" srcOrd="0" destOrd="0" parTransId="{00AF04F4-F365-4E8F-8CC8-FD9D90218FE2}" sibTransId="{6718F012-B807-44FD-883B-671CEC6EB531}"/>
    <dgm:cxn modelId="{76181AE0-3057-4552-94A9-27427450105D}" type="presParOf" srcId="{1652E690-8D08-4EFB-AC7E-A777F271F898}" destId="{71293CF5-203E-4905-843C-CCDF710B41C4}" srcOrd="0" destOrd="0" presId="urn:microsoft.com/office/officeart/2005/8/layout/vList5"/>
    <dgm:cxn modelId="{9C2B3A1A-595B-4929-8CC2-C9A7E08D00BE}" type="presParOf" srcId="{71293CF5-203E-4905-843C-CCDF710B41C4}" destId="{D5B6AFEF-0B14-4C92-9E58-359B5946B59B}" srcOrd="0" destOrd="0" presId="urn:microsoft.com/office/officeart/2005/8/layout/vList5"/>
    <dgm:cxn modelId="{10E0A4C0-CB06-4B46-ADAA-05777D4BB7BE}" type="presParOf" srcId="{71293CF5-203E-4905-843C-CCDF710B41C4}" destId="{7EAAA0F2-55CB-46DB-AABD-651989D8C960}" srcOrd="1" destOrd="0" presId="urn:microsoft.com/office/officeart/2005/8/layout/vList5"/>
    <dgm:cxn modelId="{8044B7C8-5B06-4308-B7CE-9713D5876722}" type="presParOf" srcId="{1652E690-8D08-4EFB-AC7E-A777F271F898}" destId="{849BFA18-4FB6-4D7A-ACE2-970AAD7FBCB2}" srcOrd="1" destOrd="0" presId="urn:microsoft.com/office/officeart/2005/8/layout/vList5"/>
    <dgm:cxn modelId="{02697C75-D40F-44B9-AD1F-7E02E45C8866}" type="presParOf" srcId="{1652E690-8D08-4EFB-AC7E-A777F271F898}" destId="{343C3622-C51A-4D21-A9C1-DA5E98986AA8}" srcOrd="2" destOrd="0" presId="urn:microsoft.com/office/officeart/2005/8/layout/vList5"/>
    <dgm:cxn modelId="{716CCFD5-C191-45D8-AE1D-0E9257F55B24}" type="presParOf" srcId="{343C3622-C51A-4D21-A9C1-DA5E98986AA8}" destId="{94A17299-3BC0-4BC5-A18E-F11B37A07945}" srcOrd="0" destOrd="0" presId="urn:microsoft.com/office/officeart/2005/8/layout/vList5"/>
    <dgm:cxn modelId="{23E205AE-2E2F-4E83-B8CE-97C57CA0B6B6}" type="presParOf" srcId="{343C3622-C51A-4D21-A9C1-DA5E98986AA8}" destId="{584EE6C2-3D45-4536-9272-A2A54FDD6867}" srcOrd="1" destOrd="0" presId="urn:microsoft.com/office/officeart/2005/8/layout/vList5"/>
    <dgm:cxn modelId="{1D1E3EA2-EA96-463B-9CA0-4D7BE6011352}" type="presParOf" srcId="{1652E690-8D08-4EFB-AC7E-A777F271F898}" destId="{9B33BCC1-C542-4074-8EA1-79ABFD1BDE5D}" srcOrd="3" destOrd="0" presId="urn:microsoft.com/office/officeart/2005/8/layout/vList5"/>
    <dgm:cxn modelId="{3FFEC829-C29B-4C8B-9528-F3EC722B622A}" type="presParOf" srcId="{1652E690-8D08-4EFB-AC7E-A777F271F898}" destId="{8C33273B-E188-4FB8-B771-A53C2071ABA9}" srcOrd="4" destOrd="0" presId="urn:microsoft.com/office/officeart/2005/8/layout/vList5"/>
    <dgm:cxn modelId="{98689E1B-3630-40FF-A11E-406F940F692D}" type="presParOf" srcId="{8C33273B-E188-4FB8-B771-A53C2071ABA9}" destId="{6BC35F32-38F1-4A09-BB7B-12472331FCD3}" srcOrd="0" destOrd="0" presId="urn:microsoft.com/office/officeart/2005/8/layout/vList5"/>
    <dgm:cxn modelId="{657A8B47-2C06-46EE-B069-50D6888E62F7}" type="presParOf" srcId="{8C33273B-E188-4FB8-B771-A53C2071ABA9}" destId="{C24BDA3A-70B7-487B-96E8-BFC789AB3A8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1A7D33-5170-49ED-8790-1DF4D12254E5}"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7344A611-6E36-47E6-9879-42867D797E53}">
      <dgm:prSet/>
      <dgm:spPr>
        <a:solidFill>
          <a:schemeClr val="accent1"/>
        </a:solidFill>
      </dgm:spPr>
      <dgm:t>
        <a:bodyPr/>
        <a:lstStyle/>
        <a:p>
          <a:r>
            <a:rPr lang="en-US" b="1"/>
            <a:t>Trace lost pensions</a:t>
          </a:r>
        </a:p>
      </dgm:t>
    </dgm:pt>
    <dgm:pt modelId="{1B49EA58-4140-481C-9535-C1F39966F630}" type="parTrans" cxnId="{C89E2607-D67C-4958-8FEC-52E7D639E055}">
      <dgm:prSet/>
      <dgm:spPr/>
      <dgm:t>
        <a:bodyPr/>
        <a:lstStyle/>
        <a:p>
          <a:endParaRPr lang="en-US"/>
        </a:p>
      </dgm:t>
    </dgm:pt>
    <dgm:pt modelId="{395A9F97-318F-4279-A2FA-9FBEF6B90DEB}" type="sibTrans" cxnId="{C89E2607-D67C-4958-8FEC-52E7D639E055}">
      <dgm:prSet/>
      <dgm:spPr/>
      <dgm:t>
        <a:bodyPr/>
        <a:lstStyle/>
        <a:p>
          <a:endParaRPr lang="en-US"/>
        </a:p>
      </dgm:t>
    </dgm:pt>
    <dgm:pt modelId="{C3A354A1-13C3-4769-A15E-9C6E2E521950}">
      <dgm:prSet/>
      <dgm:spPr>
        <a:solidFill>
          <a:schemeClr val="accent1"/>
        </a:solidFill>
      </dgm:spPr>
      <dgm:t>
        <a:bodyPr/>
        <a:lstStyle/>
        <a:p>
          <a:r>
            <a:rPr lang="en-US" dirty="0"/>
            <a:t>Trace any lost pensions using the Government’s tracing service: </a:t>
          </a:r>
          <a:r>
            <a:rPr lang="en-US" b="1"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gov.uk/find-pension-contact-details</a:t>
          </a:r>
          <a:r>
            <a:rPr lang="en-US" b="1" dirty="0">
              <a:solidFill>
                <a:schemeClr val="bg1"/>
              </a:solidFill>
            </a:rPr>
            <a:t>     </a:t>
          </a:r>
        </a:p>
      </dgm:t>
    </dgm:pt>
    <dgm:pt modelId="{53E3ADD2-FCAC-45E2-AF47-E7A1F8EE2F25}" type="parTrans" cxnId="{3DFCE5D6-643E-4051-BC4C-FBF0169FDE0E}">
      <dgm:prSet/>
      <dgm:spPr/>
      <dgm:t>
        <a:bodyPr/>
        <a:lstStyle/>
        <a:p>
          <a:endParaRPr lang="en-US"/>
        </a:p>
      </dgm:t>
    </dgm:pt>
    <dgm:pt modelId="{29611935-E767-4239-9912-BD5D1CB5DA7F}" type="sibTrans" cxnId="{3DFCE5D6-643E-4051-BC4C-FBF0169FDE0E}">
      <dgm:prSet/>
      <dgm:spPr/>
      <dgm:t>
        <a:bodyPr/>
        <a:lstStyle/>
        <a:p>
          <a:endParaRPr lang="en-US"/>
        </a:p>
      </dgm:t>
    </dgm:pt>
    <dgm:pt modelId="{119921F3-351C-4D1E-ADF9-E51E53E7C660}">
      <dgm:prSet/>
      <dgm:spPr>
        <a:solidFill>
          <a:schemeClr val="accent1"/>
        </a:solidFill>
      </dgm:spPr>
      <dgm:t>
        <a:bodyPr/>
        <a:lstStyle/>
        <a:p>
          <a:r>
            <a:rPr lang="en-US" b="1"/>
            <a:t>State Pension</a:t>
          </a:r>
        </a:p>
      </dgm:t>
    </dgm:pt>
    <dgm:pt modelId="{CA433194-560E-40EE-AF63-EF2B8BC4F28B}" type="parTrans" cxnId="{CA64F69A-8822-4C53-9512-284B9D139008}">
      <dgm:prSet/>
      <dgm:spPr/>
      <dgm:t>
        <a:bodyPr/>
        <a:lstStyle/>
        <a:p>
          <a:endParaRPr lang="en-US"/>
        </a:p>
      </dgm:t>
    </dgm:pt>
    <dgm:pt modelId="{1EF7F92D-B8EC-42EE-9EC9-D214C4147D1E}" type="sibTrans" cxnId="{CA64F69A-8822-4C53-9512-284B9D139008}">
      <dgm:prSet/>
      <dgm:spPr/>
      <dgm:t>
        <a:bodyPr/>
        <a:lstStyle/>
        <a:p>
          <a:endParaRPr lang="en-US"/>
        </a:p>
      </dgm:t>
    </dgm:pt>
    <dgm:pt modelId="{C300E6A9-E7B9-446B-A96F-477235FA1824}">
      <dgm:prSet/>
      <dgm:spPr>
        <a:solidFill>
          <a:schemeClr val="accent1"/>
        </a:solidFill>
      </dgm:spPr>
      <dgm:t>
        <a:bodyPr/>
        <a:lstStyle/>
        <a:p>
          <a:r>
            <a:rPr lang="en-US" dirty="0"/>
            <a:t>Get a State Pension forecast: </a:t>
          </a:r>
          <a:r>
            <a:rPr lang="en-US" b="1"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gov.uk/check-state-pension</a:t>
          </a:r>
          <a:r>
            <a:rPr lang="en-US" b="1" dirty="0">
              <a:solidFill>
                <a:schemeClr val="bg1"/>
              </a:solidFill>
            </a:rPr>
            <a:t>   </a:t>
          </a:r>
        </a:p>
      </dgm:t>
    </dgm:pt>
    <dgm:pt modelId="{19FE8B3C-780B-412F-AD44-C6ADBC7F4635}" type="parTrans" cxnId="{9126DF95-F65E-4A19-8EFF-7F3739679AB2}">
      <dgm:prSet/>
      <dgm:spPr/>
      <dgm:t>
        <a:bodyPr/>
        <a:lstStyle/>
        <a:p>
          <a:endParaRPr lang="en-US"/>
        </a:p>
      </dgm:t>
    </dgm:pt>
    <dgm:pt modelId="{8D70BB80-C4D1-43FA-ABB7-3477ACEA6550}" type="sibTrans" cxnId="{9126DF95-F65E-4A19-8EFF-7F3739679AB2}">
      <dgm:prSet/>
      <dgm:spPr/>
      <dgm:t>
        <a:bodyPr/>
        <a:lstStyle/>
        <a:p>
          <a:endParaRPr lang="en-US"/>
        </a:p>
      </dgm:t>
    </dgm:pt>
    <dgm:pt modelId="{A59D0796-F5A0-42AE-8BE6-CFEA50F950B6}">
      <dgm:prSet/>
      <dgm:spPr>
        <a:solidFill>
          <a:schemeClr val="accent1"/>
        </a:solidFill>
      </dgm:spPr>
      <dgm:t>
        <a:bodyPr/>
        <a:lstStyle/>
        <a:p>
          <a:r>
            <a:rPr lang="en-US" sz="2100" b="1" kern="1200"/>
            <a:t>Nominate beneficiaries</a:t>
          </a:r>
        </a:p>
      </dgm:t>
    </dgm:pt>
    <dgm:pt modelId="{437FA13F-BCDB-4B94-B6C8-0C7E131A18EE}" type="parTrans" cxnId="{1C7974BE-CDEE-41D7-AFAB-2891A2EF60C2}">
      <dgm:prSet/>
      <dgm:spPr/>
      <dgm:t>
        <a:bodyPr/>
        <a:lstStyle/>
        <a:p>
          <a:endParaRPr lang="en-US"/>
        </a:p>
      </dgm:t>
    </dgm:pt>
    <dgm:pt modelId="{F4E76472-9177-4746-9AB5-8D8D940BE668}" type="sibTrans" cxnId="{1C7974BE-CDEE-41D7-AFAB-2891A2EF60C2}">
      <dgm:prSet/>
      <dgm:spPr/>
      <dgm:t>
        <a:bodyPr/>
        <a:lstStyle/>
        <a:p>
          <a:endParaRPr lang="en-US"/>
        </a:p>
      </dgm:t>
    </dgm:pt>
    <dgm:pt modelId="{18B920A3-7ED4-4D13-9713-2D228F0E3077}">
      <dgm:prSet custT="1"/>
      <dgm:spPr>
        <a:solidFill>
          <a:schemeClr val="accent1"/>
        </a:solidFill>
      </dgm:spPr>
      <dgm:t>
        <a:bodyPr/>
        <a:lstStyle/>
        <a:p>
          <a:r>
            <a:rPr lang="en-US" sz="1600" kern="1200" dirty="0"/>
            <a:t>Make sure your death benefit nominations are up-to-date for your current and any previous pensions</a:t>
          </a:r>
          <a:endParaRPr lang="en-US" sz="1600" b="1" kern="1200" dirty="0">
            <a:solidFill>
              <a:srgbClr val="000B3B"/>
            </a:solidFill>
            <a:latin typeface="Calibri Light"/>
            <a:ea typeface="+mn-ea"/>
            <a:cs typeface="+mn-cs"/>
          </a:endParaRPr>
        </a:p>
      </dgm:t>
    </dgm:pt>
    <dgm:pt modelId="{358D3F98-0934-405F-9466-61DB2DBB4DF8}" type="parTrans" cxnId="{A69C1789-FBAE-4195-A6A9-2464184697CC}">
      <dgm:prSet/>
      <dgm:spPr/>
      <dgm:t>
        <a:bodyPr/>
        <a:lstStyle/>
        <a:p>
          <a:endParaRPr lang="en-US"/>
        </a:p>
      </dgm:t>
    </dgm:pt>
    <dgm:pt modelId="{57465E57-3C85-422E-B6F5-5FA458E99584}" type="sibTrans" cxnId="{A69C1789-FBAE-4195-A6A9-2464184697CC}">
      <dgm:prSet/>
      <dgm:spPr/>
      <dgm:t>
        <a:bodyPr/>
        <a:lstStyle/>
        <a:p>
          <a:endParaRPr lang="en-US"/>
        </a:p>
      </dgm:t>
    </dgm:pt>
    <dgm:pt modelId="{57D7C243-1CB3-4088-967C-29A5FD9EAB5B}">
      <dgm:prSet/>
      <dgm:spPr>
        <a:solidFill>
          <a:schemeClr val="accent1"/>
        </a:solidFill>
      </dgm:spPr>
      <dgm:t>
        <a:bodyPr/>
        <a:lstStyle/>
        <a:p>
          <a:r>
            <a:rPr lang="en-US" b="1"/>
            <a:t>Calculate</a:t>
          </a:r>
        </a:p>
      </dgm:t>
    </dgm:pt>
    <dgm:pt modelId="{FC8FFB10-4F07-4BCD-A07A-B3AE5E654088}" type="parTrans" cxnId="{FB34237B-E6BF-4695-B532-ECCCE8B5982B}">
      <dgm:prSet/>
      <dgm:spPr/>
      <dgm:t>
        <a:bodyPr/>
        <a:lstStyle/>
        <a:p>
          <a:endParaRPr lang="en-US"/>
        </a:p>
      </dgm:t>
    </dgm:pt>
    <dgm:pt modelId="{6235D9B9-2082-4C9B-BC5A-77DF5D4F2CAC}" type="sibTrans" cxnId="{FB34237B-E6BF-4695-B532-ECCCE8B5982B}">
      <dgm:prSet/>
      <dgm:spPr/>
      <dgm:t>
        <a:bodyPr/>
        <a:lstStyle/>
        <a:p>
          <a:endParaRPr lang="en-US"/>
        </a:p>
      </dgm:t>
    </dgm:pt>
    <dgm:pt modelId="{8091328E-0DBD-4E8A-A40F-A224D4A06CB5}">
      <dgm:prSet/>
      <dgm:spPr>
        <a:solidFill>
          <a:schemeClr val="accent1"/>
        </a:solidFill>
      </dgm:spPr>
      <dgm:t>
        <a:bodyPr/>
        <a:lstStyle/>
        <a:p>
          <a:r>
            <a:rPr lang="en-US" dirty="0"/>
            <a:t>Use our </a:t>
          </a:r>
          <a:r>
            <a:rPr lang="en-US" b="1"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pension calculator </a:t>
          </a:r>
          <a:r>
            <a:rPr lang="en-US" dirty="0"/>
            <a:t>to see what you’re on track to get when you retire and consider whether you want to pay more into your pension to increase your benefits</a:t>
          </a:r>
          <a:br>
            <a:rPr lang="en-US" dirty="0"/>
          </a:br>
          <a:endParaRPr lang="en-US" dirty="0"/>
        </a:p>
      </dgm:t>
    </dgm:pt>
    <dgm:pt modelId="{9E0D7A60-180E-4406-9782-C9627244BB30}" type="parTrans" cxnId="{8BD762F8-7B51-415C-A31A-5B9F204D6E0D}">
      <dgm:prSet/>
      <dgm:spPr/>
      <dgm:t>
        <a:bodyPr/>
        <a:lstStyle/>
        <a:p>
          <a:endParaRPr lang="en-US"/>
        </a:p>
      </dgm:t>
    </dgm:pt>
    <dgm:pt modelId="{AA4A748E-ACA1-450A-9F60-D69C3D017B62}" type="sibTrans" cxnId="{8BD762F8-7B51-415C-A31A-5B9F204D6E0D}">
      <dgm:prSet/>
      <dgm:spPr/>
      <dgm:t>
        <a:bodyPr/>
        <a:lstStyle/>
        <a:p>
          <a:endParaRPr lang="en-US"/>
        </a:p>
      </dgm:t>
    </dgm:pt>
    <dgm:pt modelId="{83EF5187-24ED-4E10-92D5-1A7D32C16345}">
      <dgm:prSet/>
      <dgm:spPr>
        <a:solidFill>
          <a:schemeClr val="accent1"/>
        </a:solidFill>
      </dgm:spPr>
      <dgm:t>
        <a:bodyPr/>
        <a:lstStyle/>
        <a:p>
          <a:r>
            <a:rPr lang="en-US" b="1" dirty="0"/>
            <a:t>Budget</a:t>
          </a:r>
        </a:p>
      </dgm:t>
    </dgm:pt>
    <dgm:pt modelId="{64F5B286-F89A-4183-8F08-961889C7CA6B}" type="parTrans" cxnId="{775E21A7-A020-40DD-B5FD-96DBAAEF01D5}">
      <dgm:prSet/>
      <dgm:spPr/>
      <dgm:t>
        <a:bodyPr/>
        <a:lstStyle/>
        <a:p>
          <a:endParaRPr lang="en-US"/>
        </a:p>
      </dgm:t>
    </dgm:pt>
    <dgm:pt modelId="{9CDB5FBE-8685-4FCE-8D48-E29E8E2EF6E5}" type="sibTrans" cxnId="{775E21A7-A020-40DD-B5FD-96DBAAEF01D5}">
      <dgm:prSet/>
      <dgm:spPr/>
      <dgm:t>
        <a:bodyPr/>
        <a:lstStyle/>
        <a:p>
          <a:endParaRPr lang="en-US"/>
        </a:p>
      </dgm:t>
    </dgm:pt>
    <dgm:pt modelId="{B5340FA9-01B3-4FC4-82F6-3B71FB888B13}">
      <dgm:prSet/>
      <dgm:spPr>
        <a:solidFill>
          <a:schemeClr val="accent1"/>
        </a:solidFill>
      </dgm:spPr>
      <dgm:t>
        <a:bodyPr/>
        <a:lstStyle/>
        <a:p>
          <a:r>
            <a:rPr lang="en-US" dirty="0"/>
            <a:t>Use our helpful </a:t>
          </a:r>
          <a:r>
            <a:rPr lang="en-US" b="1"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budget planner </a:t>
          </a:r>
          <a:r>
            <a:rPr lang="en-US" dirty="0"/>
            <a:t>to keep track of your spending now and in retirement</a:t>
          </a:r>
        </a:p>
      </dgm:t>
    </dgm:pt>
    <dgm:pt modelId="{D7C8BE25-F0CF-4810-80E4-6C3D402AF6C5}" type="parTrans" cxnId="{3316C9BE-38F4-4E11-9889-268F83AFBB80}">
      <dgm:prSet/>
      <dgm:spPr/>
      <dgm:t>
        <a:bodyPr/>
        <a:lstStyle/>
        <a:p>
          <a:endParaRPr lang="en-US"/>
        </a:p>
      </dgm:t>
    </dgm:pt>
    <dgm:pt modelId="{74BB2FC9-82C6-424C-BBC0-0FC4E8631E90}" type="sibTrans" cxnId="{3316C9BE-38F4-4E11-9889-268F83AFBB80}">
      <dgm:prSet/>
      <dgm:spPr/>
      <dgm:t>
        <a:bodyPr/>
        <a:lstStyle/>
        <a:p>
          <a:endParaRPr lang="en-US"/>
        </a:p>
      </dgm:t>
    </dgm:pt>
    <dgm:pt modelId="{D4C8905B-ADFF-4700-9CB7-D2C835E8FF43}">
      <dgm:prSet/>
      <dgm:spPr>
        <a:solidFill>
          <a:schemeClr val="accent1"/>
        </a:solidFill>
      </dgm:spPr>
      <dgm:t>
        <a:bodyPr/>
        <a:lstStyle/>
        <a:p>
          <a:r>
            <a:rPr lang="en-US" sz="2200" b="1" kern="1200" dirty="0"/>
            <a:t>Mid Life MOT</a:t>
          </a:r>
        </a:p>
      </dgm:t>
    </dgm:pt>
    <dgm:pt modelId="{C90828D7-D7CA-40E6-9B3C-3B2FCE6D4E8E}" type="parTrans" cxnId="{9409378C-3747-4B34-B85C-DEDBB7F64841}">
      <dgm:prSet/>
      <dgm:spPr/>
      <dgm:t>
        <a:bodyPr/>
        <a:lstStyle/>
        <a:p>
          <a:endParaRPr lang="en-US"/>
        </a:p>
      </dgm:t>
    </dgm:pt>
    <dgm:pt modelId="{C993B274-B264-412D-8E85-B2015EC198D2}" type="sibTrans" cxnId="{9409378C-3747-4B34-B85C-DEDBB7F64841}">
      <dgm:prSet/>
      <dgm:spPr/>
      <dgm:t>
        <a:bodyPr/>
        <a:lstStyle/>
        <a:p>
          <a:endParaRPr lang="en-US"/>
        </a:p>
      </dgm:t>
    </dgm:pt>
    <dgm:pt modelId="{245D27AB-47FE-4463-B66F-020703116676}">
      <dgm:prSet custT="1"/>
      <dgm:spPr>
        <a:solidFill>
          <a:schemeClr val="accent1"/>
        </a:solidFill>
      </dgm:spPr>
      <dgm:t>
        <a:bodyPr/>
        <a:lstStyle/>
        <a:p>
          <a:r>
            <a:rPr kumimoji="0" lang="en-GB" sz="1800" b="0" i="0" u="none" strike="noStrike" kern="1200" cap="none" spc="0" normalizeH="0" baseline="0" noProof="0" dirty="0">
              <a:ln>
                <a:noFill/>
              </a:ln>
              <a:solidFill>
                <a:schemeClr val="bg1"/>
              </a:solidFill>
              <a:effectLst/>
              <a:uLnTx/>
              <a:uFillTx/>
              <a:latin typeface="Calibri"/>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https://www.moneyhelper.org.uk/en/everyday-money/midlife-mot</a:t>
          </a:r>
          <a:endParaRPr lang="en-US" sz="1800" kern="1200" dirty="0">
            <a:solidFill>
              <a:schemeClr val="bg1"/>
            </a:solidFill>
          </a:endParaRPr>
        </a:p>
      </dgm:t>
    </dgm:pt>
    <dgm:pt modelId="{70E4EDCF-94D6-4C4E-9482-9494D115A157}" type="sibTrans" cxnId="{B6C99E7B-9E50-43CA-AE75-F8B61B54DB33}">
      <dgm:prSet/>
      <dgm:spPr/>
      <dgm:t>
        <a:bodyPr/>
        <a:lstStyle/>
        <a:p>
          <a:endParaRPr lang="en-US"/>
        </a:p>
      </dgm:t>
    </dgm:pt>
    <dgm:pt modelId="{0FB041E0-474E-4C2C-9AE8-AD04E2547A57}" type="parTrans" cxnId="{B6C99E7B-9E50-43CA-AE75-F8B61B54DB33}">
      <dgm:prSet/>
      <dgm:spPr/>
      <dgm:t>
        <a:bodyPr/>
        <a:lstStyle/>
        <a:p>
          <a:endParaRPr lang="en-US"/>
        </a:p>
      </dgm:t>
    </dgm:pt>
    <dgm:pt modelId="{724FFB6E-E120-4399-B75C-2A5711F7CE35}">
      <dgm:prSet custT="1"/>
      <dgm:spPr>
        <a:solidFill>
          <a:schemeClr val="accent1"/>
        </a:solidFill>
      </dgm:spPr>
      <dgm:t>
        <a:bodyPr/>
        <a:lstStyle/>
        <a:p>
          <a:r>
            <a:rPr lang="en-US" sz="1800" kern="1200" dirty="0">
              <a:solidFill>
                <a:schemeClr val="bg1"/>
              </a:solidFill>
            </a:rPr>
            <a:t>Get a </a:t>
          </a:r>
          <a:r>
            <a:rPr lang="en-US" sz="1800" kern="1200" dirty="0" err="1">
              <a:solidFill>
                <a:schemeClr val="bg1"/>
              </a:solidFill>
            </a:rPr>
            <a:t>personalised</a:t>
          </a:r>
          <a:r>
            <a:rPr lang="en-US" sz="1800" kern="1200" dirty="0">
              <a:solidFill>
                <a:schemeClr val="bg1"/>
              </a:solidFill>
            </a:rPr>
            <a:t> report to </a:t>
          </a:r>
          <a:r>
            <a:rPr lang="en-US" sz="1800" kern="1200" dirty="0" err="1">
              <a:solidFill>
                <a:schemeClr val="bg1"/>
              </a:solidFill>
            </a:rPr>
            <a:t>prioritise</a:t>
          </a:r>
          <a:r>
            <a:rPr lang="en-US" sz="1800" kern="1200" dirty="0">
              <a:solidFill>
                <a:schemeClr val="bg1"/>
              </a:solidFill>
            </a:rPr>
            <a:t> your next steps</a:t>
          </a:r>
        </a:p>
      </dgm:t>
    </dgm:pt>
    <dgm:pt modelId="{36AEB4C1-76FF-4163-B445-D94821F4CF05}" type="parTrans" cxnId="{965454C7-71CF-4E08-A1A4-86FD4C26480D}">
      <dgm:prSet/>
      <dgm:spPr/>
      <dgm:t>
        <a:bodyPr/>
        <a:lstStyle/>
        <a:p>
          <a:endParaRPr lang="en-GB"/>
        </a:p>
      </dgm:t>
    </dgm:pt>
    <dgm:pt modelId="{B1F81769-40EE-4F5C-884E-FED514A7AB4E}" type="sibTrans" cxnId="{965454C7-71CF-4E08-A1A4-86FD4C26480D}">
      <dgm:prSet/>
      <dgm:spPr/>
      <dgm:t>
        <a:bodyPr/>
        <a:lstStyle/>
        <a:p>
          <a:endParaRPr lang="en-GB"/>
        </a:p>
      </dgm:t>
    </dgm:pt>
    <dgm:pt modelId="{485017E7-426D-4C26-BEE6-9DD336CB3D4A}" type="pres">
      <dgm:prSet presAssocID="{B21A7D33-5170-49ED-8790-1DF4D12254E5}" presName="diagram" presStyleCnt="0">
        <dgm:presLayoutVars>
          <dgm:dir/>
          <dgm:resizeHandles val="exact"/>
        </dgm:presLayoutVars>
      </dgm:prSet>
      <dgm:spPr/>
    </dgm:pt>
    <dgm:pt modelId="{FCF7A7EE-251B-4BBD-83E5-59DFF3AA33C4}" type="pres">
      <dgm:prSet presAssocID="{7344A611-6E36-47E6-9879-42867D797E53}" presName="node" presStyleLbl="node1" presStyleIdx="0" presStyleCnt="6">
        <dgm:presLayoutVars>
          <dgm:bulletEnabled val="1"/>
        </dgm:presLayoutVars>
      </dgm:prSet>
      <dgm:spPr/>
    </dgm:pt>
    <dgm:pt modelId="{E82AB6FD-A262-4CEA-8EAE-9C7A99371C78}" type="pres">
      <dgm:prSet presAssocID="{395A9F97-318F-4279-A2FA-9FBEF6B90DEB}" presName="sibTrans" presStyleCnt="0"/>
      <dgm:spPr/>
    </dgm:pt>
    <dgm:pt modelId="{9786B571-64AE-4089-BD91-368DDAA79FF8}" type="pres">
      <dgm:prSet presAssocID="{119921F3-351C-4D1E-ADF9-E51E53E7C660}" presName="node" presStyleLbl="node1" presStyleIdx="1" presStyleCnt="6">
        <dgm:presLayoutVars>
          <dgm:bulletEnabled val="1"/>
        </dgm:presLayoutVars>
      </dgm:prSet>
      <dgm:spPr/>
    </dgm:pt>
    <dgm:pt modelId="{533D7DCF-761B-4521-A076-44B8C7C17D43}" type="pres">
      <dgm:prSet presAssocID="{1EF7F92D-B8EC-42EE-9EC9-D214C4147D1E}" presName="sibTrans" presStyleCnt="0"/>
      <dgm:spPr/>
    </dgm:pt>
    <dgm:pt modelId="{BCB4B0AD-EFAF-4EEA-8F22-5FFC703F2EED}" type="pres">
      <dgm:prSet presAssocID="{A59D0796-F5A0-42AE-8BE6-CFEA50F950B6}" presName="node" presStyleLbl="node1" presStyleIdx="2" presStyleCnt="6">
        <dgm:presLayoutVars>
          <dgm:bulletEnabled val="1"/>
        </dgm:presLayoutVars>
      </dgm:prSet>
      <dgm:spPr/>
    </dgm:pt>
    <dgm:pt modelId="{441C6E19-F5BC-41D9-9C77-A798DE273040}" type="pres">
      <dgm:prSet presAssocID="{F4E76472-9177-4746-9AB5-8D8D940BE668}" presName="sibTrans" presStyleCnt="0"/>
      <dgm:spPr/>
    </dgm:pt>
    <dgm:pt modelId="{FC76481B-2C8A-411C-9B95-2A89FC5CF196}" type="pres">
      <dgm:prSet presAssocID="{57D7C243-1CB3-4088-967C-29A5FD9EAB5B}" presName="node" presStyleLbl="node1" presStyleIdx="3" presStyleCnt="6">
        <dgm:presLayoutVars>
          <dgm:bulletEnabled val="1"/>
        </dgm:presLayoutVars>
      </dgm:prSet>
      <dgm:spPr/>
    </dgm:pt>
    <dgm:pt modelId="{8C38622B-FD3C-4405-B11C-BBA997D64D9E}" type="pres">
      <dgm:prSet presAssocID="{6235D9B9-2082-4C9B-BC5A-77DF5D4F2CAC}" presName="sibTrans" presStyleCnt="0"/>
      <dgm:spPr/>
    </dgm:pt>
    <dgm:pt modelId="{E9DD0098-496C-49D4-A0DA-D61D96A768E1}" type="pres">
      <dgm:prSet presAssocID="{83EF5187-24ED-4E10-92D5-1A7D32C16345}" presName="node" presStyleLbl="node1" presStyleIdx="4" presStyleCnt="6">
        <dgm:presLayoutVars>
          <dgm:bulletEnabled val="1"/>
        </dgm:presLayoutVars>
      </dgm:prSet>
      <dgm:spPr/>
    </dgm:pt>
    <dgm:pt modelId="{BEA8C06D-11E0-424F-B564-CBE33CA56B18}" type="pres">
      <dgm:prSet presAssocID="{9CDB5FBE-8685-4FCE-8D48-E29E8E2EF6E5}" presName="sibTrans" presStyleCnt="0"/>
      <dgm:spPr/>
    </dgm:pt>
    <dgm:pt modelId="{8D3EF874-FB01-44BC-9652-90F9D5035B4E}" type="pres">
      <dgm:prSet presAssocID="{D4C8905B-ADFF-4700-9CB7-D2C835E8FF43}" presName="node" presStyleLbl="node1" presStyleIdx="5" presStyleCnt="6">
        <dgm:presLayoutVars>
          <dgm:bulletEnabled val="1"/>
        </dgm:presLayoutVars>
      </dgm:prSet>
      <dgm:spPr/>
    </dgm:pt>
  </dgm:ptLst>
  <dgm:cxnLst>
    <dgm:cxn modelId="{0565EE04-1FE9-4269-9905-78213BAB6DD7}" type="presOf" srcId="{A59D0796-F5A0-42AE-8BE6-CFEA50F950B6}" destId="{BCB4B0AD-EFAF-4EEA-8F22-5FFC703F2EED}" srcOrd="0" destOrd="0" presId="urn:microsoft.com/office/officeart/2005/8/layout/default"/>
    <dgm:cxn modelId="{C89E2607-D67C-4958-8FEC-52E7D639E055}" srcId="{B21A7D33-5170-49ED-8790-1DF4D12254E5}" destId="{7344A611-6E36-47E6-9879-42867D797E53}" srcOrd="0" destOrd="0" parTransId="{1B49EA58-4140-481C-9535-C1F39966F630}" sibTransId="{395A9F97-318F-4279-A2FA-9FBEF6B90DEB}"/>
    <dgm:cxn modelId="{437AFF33-C971-4916-B847-C288DC8E676D}" type="presOf" srcId="{8091328E-0DBD-4E8A-A40F-A224D4A06CB5}" destId="{FC76481B-2C8A-411C-9B95-2A89FC5CF196}" srcOrd="0" destOrd="1" presId="urn:microsoft.com/office/officeart/2005/8/layout/default"/>
    <dgm:cxn modelId="{FB4B7638-F8B4-4184-8602-A4C2A2521D4E}" type="presOf" srcId="{C300E6A9-E7B9-446B-A96F-477235FA1824}" destId="{9786B571-64AE-4089-BD91-368DDAA79FF8}" srcOrd="0" destOrd="1" presId="urn:microsoft.com/office/officeart/2005/8/layout/default"/>
    <dgm:cxn modelId="{C5DFA13C-5191-4A40-BD07-FCACFAD48ED8}" type="presOf" srcId="{C3A354A1-13C3-4769-A15E-9C6E2E521950}" destId="{FCF7A7EE-251B-4BBD-83E5-59DFF3AA33C4}" srcOrd="0" destOrd="1" presId="urn:microsoft.com/office/officeart/2005/8/layout/default"/>
    <dgm:cxn modelId="{EE01255B-22CA-4053-9EAE-64E4CD3A98AC}" type="presOf" srcId="{7344A611-6E36-47E6-9879-42867D797E53}" destId="{FCF7A7EE-251B-4BBD-83E5-59DFF3AA33C4}" srcOrd="0" destOrd="0" presId="urn:microsoft.com/office/officeart/2005/8/layout/default"/>
    <dgm:cxn modelId="{6C947842-333F-4803-8D5E-731BB27CBEB4}" type="presOf" srcId="{B5340FA9-01B3-4FC4-82F6-3B71FB888B13}" destId="{E9DD0098-496C-49D4-A0DA-D61D96A768E1}" srcOrd="0" destOrd="1" presId="urn:microsoft.com/office/officeart/2005/8/layout/default"/>
    <dgm:cxn modelId="{78F00E5A-96A2-486C-BD77-D6F87B6FA91B}" type="presOf" srcId="{57D7C243-1CB3-4088-967C-29A5FD9EAB5B}" destId="{FC76481B-2C8A-411C-9B95-2A89FC5CF196}" srcOrd="0" destOrd="0" presId="urn:microsoft.com/office/officeart/2005/8/layout/default"/>
    <dgm:cxn modelId="{FB34237B-E6BF-4695-B532-ECCCE8B5982B}" srcId="{B21A7D33-5170-49ED-8790-1DF4D12254E5}" destId="{57D7C243-1CB3-4088-967C-29A5FD9EAB5B}" srcOrd="3" destOrd="0" parTransId="{FC8FFB10-4F07-4BCD-A07A-B3AE5E654088}" sibTransId="{6235D9B9-2082-4C9B-BC5A-77DF5D4F2CAC}"/>
    <dgm:cxn modelId="{B6C99E7B-9E50-43CA-AE75-F8B61B54DB33}" srcId="{D4C8905B-ADFF-4700-9CB7-D2C835E8FF43}" destId="{245D27AB-47FE-4463-B66F-020703116676}" srcOrd="0" destOrd="0" parTransId="{0FB041E0-474E-4C2C-9AE8-AD04E2547A57}" sibTransId="{70E4EDCF-94D6-4C4E-9482-9494D115A157}"/>
    <dgm:cxn modelId="{A69C1789-FBAE-4195-A6A9-2464184697CC}" srcId="{A59D0796-F5A0-42AE-8BE6-CFEA50F950B6}" destId="{18B920A3-7ED4-4D13-9713-2D228F0E3077}" srcOrd="0" destOrd="0" parTransId="{358D3F98-0934-405F-9466-61DB2DBB4DF8}" sibTransId="{57465E57-3C85-422E-B6F5-5FA458E99584}"/>
    <dgm:cxn modelId="{9409378C-3747-4B34-B85C-DEDBB7F64841}" srcId="{B21A7D33-5170-49ED-8790-1DF4D12254E5}" destId="{D4C8905B-ADFF-4700-9CB7-D2C835E8FF43}" srcOrd="5" destOrd="0" parTransId="{C90828D7-D7CA-40E6-9B3C-3B2FCE6D4E8E}" sibTransId="{C993B274-B264-412D-8E85-B2015EC198D2}"/>
    <dgm:cxn modelId="{6999508C-0C43-4581-AB48-417D33B48689}" type="presOf" srcId="{83EF5187-24ED-4E10-92D5-1A7D32C16345}" destId="{E9DD0098-496C-49D4-A0DA-D61D96A768E1}" srcOrd="0" destOrd="0" presId="urn:microsoft.com/office/officeart/2005/8/layout/default"/>
    <dgm:cxn modelId="{9126DF95-F65E-4A19-8EFF-7F3739679AB2}" srcId="{119921F3-351C-4D1E-ADF9-E51E53E7C660}" destId="{C300E6A9-E7B9-446B-A96F-477235FA1824}" srcOrd="0" destOrd="0" parTransId="{19FE8B3C-780B-412F-AD44-C6ADBC7F4635}" sibTransId="{8D70BB80-C4D1-43FA-ABB7-3477ACEA6550}"/>
    <dgm:cxn modelId="{CA64F69A-8822-4C53-9512-284B9D139008}" srcId="{B21A7D33-5170-49ED-8790-1DF4D12254E5}" destId="{119921F3-351C-4D1E-ADF9-E51E53E7C660}" srcOrd="1" destOrd="0" parTransId="{CA433194-560E-40EE-AF63-EF2B8BC4F28B}" sibTransId="{1EF7F92D-B8EC-42EE-9EC9-D214C4147D1E}"/>
    <dgm:cxn modelId="{775E21A7-A020-40DD-B5FD-96DBAAEF01D5}" srcId="{B21A7D33-5170-49ED-8790-1DF4D12254E5}" destId="{83EF5187-24ED-4E10-92D5-1A7D32C16345}" srcOrd="4" destOrd="0" parTransId="{64F5B286-F89A-4183-8F08-961889C7CA6B}" sibTransId="{9CDB5FBE-8685-4FCE-8D48-E29E8E2EF6E5}"/>
    <dgm:cxn modelId="{B0A905BE-4CA6-4FE2-A3CF-7BBC51E88AA3}" type="presOf" srcId="{724FFB6E-E120-4399-B75C-2A5711F7CE35}" destId="{8D3EF874-FB01-44BC-9652-90F9D5035B4E}" srcOrd="0" destOrd="2" presId="urn:microsoft.com/office/officeart/2005/8/layout/default"/>
    <dgm:cxn modelId="{1C7974BE-CDEE-41D7-AFAB-2891A2EF60C2}" srcId="{B21A7D33-5170-49ED-8790-1DF4D12254E5}" destId="{A59D0796-F5A0-42AE-8BE6-CFEA50F950B6}" srcOrd="2" destOrd="0" parTransId="{437FA13F-BCDB-4B94-B6C8-0C7E131A18EE}" sibTransId="{F4E76472-9177-4746-9AB5-8D8D940BE668}"/>
    <dgm:cxn modelId="{3316C9BE-38F4-4E11-9889-268F83AFBB80}" srcId="{83EF5187-24ED-4E10-92D5-1A7D32C16345}" destId="{B5340FA9-01B3-4FC4-82F6-3B71FB888B13}" srcOrd="0" destOrd="0" parTransId="{D7C8BE25-F0CF-4810-80E4-6C3D402AF6C5}" sibTransId="{74BB2FC9-82C6-424C-BBC0-0FC4E8631E90}"/>
    <dgm:cxn modelId="{965454C7-71CF-4E08-A1A4-86FD4C26480D}" srcId="{D4C8905B-ADFF-4700-9CB7-D2C835E8FF43}" destId="{724FFB6E-E120-4399-B75C-2A5711F7CE35}" srcOrd="1" destOrd="0" parTransId="{36AEB4C1-76FF-4163-B445-D94821F4CF05}" sibTransId="{B1F81769-40EE-4F5C-884E-FED514A7AB4E}"/>
    <dgm:cxn modelId="{5E172DD3-15B0-4155-B67A-9A6667CCBF85}" type="presOf" srcId="{B21A7D33-5170-49ED-8790-1DF4D12254E5}" destId="{485017E7-426D-4C26-BEE6-9DD336CB3D4A}" srcOrd="0" destOrd="0" presId="urn:microsoft.com/office/officeart/2005/8/layout/default"/>
    <dgm:cxn modelId="{3DFCE5D6-643E-4051-BC4C-FBF0169FDE0E}" srcId="{7344A611-6E36-47E6-9879-42867D797E53}" destId="{C3A354A1-13C3-4769-A15E-9C6E2E521950}" srcOrd="0" destOrd="0" parTransId="{53E3ADD2-FCAC-45E2-AF47-E7A1F8EE2F25}" sibTransId="{29611935-E767-4239-9912-BD5D1CB5DA7F}"/>
    <dgm:cxn modelId="{85E234DF-7FB3-4035-BE66-2C03E3BC2802}" type="presOf" srcId="{D4C8905B-ADFF-4700-9CB7-D2C835E8FF43}" destId="{8D3EF874-FB01-44BC-9652-90F9D5035B4E}" srcOrd="0" destOrd="0" presId="urn:microsoft.com/office/officeart/2005/8/layout/default"/>
    <dgm:cxn modelId="{0C5D84E6-42FF-4433-B655-B78123AD0E64}" type="presOf" srcId="{18B920A3-7ED4-4D13-9713-2D228F0E3077}" destId="{BCB4B0AD-EFAF-4EEA-8F22-5FFC703F2EED}" srcOrd="0" destOrd="1" presId="urn:microsoft.com/office/officeart/2005/8/layout/default"/>
    <dgm:cxn modelId="{1CF7C8F0-94BD-4E64-A3C1-E9EDCC13E351}" type="presOf" srcId="{119921F3-351C-4D1E-ADF9-E51E53E7C660}" destId="{9786B571-64AE-4089-BD91-368DDAA79FF8}" srcOrd="0" destOrd="0" presId="urn:microsoft.com/office/officeart/2005/8/layout/default"/>
    <dgm:cxn modelId="{8BD762F8-7B51-415C-A31A-5B9F204D6E0D}" srcId="{57D7C243-1CB3-4088-967C-29A5FD9EAB5B}" destId="{8091328E-0DBD-4E8A-A40F-A224D4A06CB5}" srcOrd="0" destOrd="0" parTransId="{9E0D7A60-180E-4406-9782-C9627244BB30}" sibTransId="{AA4A748E-ACA1-450A-9F60-D69C3D017B62}"/>
    <dgm:cxn modelId="{22CF9AF9-B427-4F9D-9CFC-8B5718282A90}" type="presOf" srcId="{245D27AB-47FE-4463-B66F-020703116676}" destId="{8D3EF874-FB01-44BC-9652-90F9D5035B4E}" srcOrd="0" destOrd="1" presId="urn:microsoft.com/office/officeart/2005/8/layout/default"/>
    <dgm:cxn modelId="{89B75B96-6D4E-488B-9EE9-85E2F29368E7}" type="presParOf" srcId="{485017E7-426D-4C26-BEE6-9DD336CB3D4A}" destId="{FCF7A7EE-251B-4BBD-83E5-59DFF3AA33C4}" srcOrd="0" destOrd="0" presId="urn:microsoft.com/office/officeart/2005/8/layout/default"/>
    <dgm:cxn modelId="{5E7FD0A6-8D9D-4A5F-A721-A963B7790A68}" type="presParOf" srcId="{485017E7-426D-4C26-BEE6-9DD336CB3D4A}" destId="{E82AB6FD-A262-4CEA-8EAE-9C7A99371C78}" srcOrd="1" destOrd="0" presId="urn:microsoft.com/office/officeart/2005/8/layout/default"/>
    <dgm:cxn modelId="{30204B21-DBD5-4AE8-BCB1-E1D4F919D175}" type="presParOf" srcId="{485017E7-426D-4C26-BEE6-9DD336CB3D4A}" destId="{9786B571-64AE-4089-BD91-368DDAA79FF8}" srcOrd="2" destOrd="0" presId="urn:microsoft.com/office/officeart/2005/8/layout/default"/>
    <dgm:cxn modelId="{F6319399-4F35-437F-8CC7-8D79B1720C4A}" type="presParOf" srcId="{485017E7-426D-4C26-BEE6-9DD336CB3D4A}" destId="{533D7DCF-761B-4521-A076-44B8C7C17D43}" srcOrd="3" destOrd="0" presId="urn:microsoft.com/office/officeart/2005/8/layout/default"/>
    <dgm:cxn modelId="{DDADE9BC-DFFB-4EBC-94B0-90A36B214D07}" type="presParOf" srcId="{485017E7-426D-4C26-BEE6-9DD336CB3D4A}" destId="{BCB4B0AD-EFAF-4EEA-8F22-5FFC703F2EED}" srcOrd="4" destOrd="0" presId="urn:microsoft.com/office/officeart/2005/8/layout/default"/>
    <dgm:cxn modelId="{CBD69B9D-19E5-4EE2-A786-1A282A3506F1}" type="presParOf" srcId="{485017E7-426D-4C26-BEE6-9DD336CB3D4A}" destId="{441C6E19-F5BC-41D9-9C77-A798DE273040}" srcOrd="5" destOrd="0" presId="urn:microsoft.com/office/officeart/2005/8/layout/default"/>
    <dgm:cxn modelId="{A86A1820-A1FD-426A-8672-6E408EBD9BA9}" type="presParOf" srcId="{485017E7-426D-4C26-BEE6-9DD336CB3D4A}" destId="{FC76481B-2C8A-411C-9B95-2A89FC5CF196}" srcOrd="6" destOrd="0" presId="urn:microsoft.com/office/officeart/2005/8/layout/default"/>
    <dgm:cxn modelId="{9EAD14BB-6780-4185-BF04-A61616B27434}" type="presParOf" srcId="{485017E7-426D-4C26-BEE6-9DD336CB3D4A}" destId="{8C38622B-FD3C-4405-B11C-BBA997D64D9E}" srcOrd="7" destOrd="0" presId="urn:microsoft.com/office/officeart/2005/8/layout/default"/>
    <dgm:cxn modelId="{0B60B84C-19FD-4C6B-8EB3-4F32D99A768B}" type="presParOf" srcId="{485017E7-426D-4C26-BEE6-9DD336CB3D4A}" destId="{E9DD0098-496C-49D4-A0DA-D61D96A768E1}" srcOrd="8" destOrd="0" presId="urn:microsoft.com/office/officeart/2005/8/layout/default"/>
    <dgm:cxn modelId="{41ED1369-8A03-4413-B959-0D603561CE4F}" type="presParOf" srcId="{485017E7-426D-4C26-BEE6-9DD336CB3D4A}" destId="{BEA8C06D-11E0-424F-B564-CBE33CA56B18}" srcOrd="9" destOrd="0" presId="urn:microsoft.com/office/officeart/2005/8/layout/default"/>
    <dgm:cxn modelId="{B1EDF5AE-1C7F-463D-AF24-4AC586E955B3}" type="presParOf" srcId="{485017E7-426D-4C26-BEE6-9DD336CB3D4A}" destId="{8D3EF874-FB01-44BC-9652-90F9D5035B4E}"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A84BD-CAE1-4B09-8B8E-86BC9AF88631}">
      <dsp:nvSpPr>
        <dsp:cNvPr id="0" name=""/>
        <dsp:cNvSpPr/>
      </dsp:nvSpPr>
      <dsp:spPr>
        <a:xfrm>
          <a:off x="0" y="0"/>
          <a:ext cx="8224023" cy="419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j-lt"/>
            </a:rPr>
            <a:t>You need to claim</a:t>
          </a:r>
        </a:p>
      </dsp:txBody>
      <dsp:txXfrm>
        <a:off x="20473" y="20473"/>
        <a:ext cx="8183077" cy="378438"/>
      </dsp:txXfrm>
    </dsp:sp>
    <dsp:sp modelId="{B3261577-A7B4-43D3-A146-C1F5B6FA131E}">
      <dsp:nvSpPr>
        <dsp:cNvPr id="0" name=""/>
        <dsp:cNvSpPr/>
      </dsp:nvSpPr>
      <dsp:spPr>
        <a:xfrm>
          <a:off x="0" y="423325"/>
          <a:ext cx="8224023" cy="1483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113"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0" kern="1200" dirty="0"/>
            <a:t>Payment isn’t made automatically – it needs to be claimed</a:t>
          </a:r>
          <a:endParaRPr lang="en-US" sz="1800" kern="1200" dirty="0"/>
        </a:p>
        <a:p>
          <a:pPr marL="171450" lvl="1" indent="-171450" algn="l" defTabSz="800100">
            <a:lnSpc>
              <a:spcPct val="90000"/>
            </a:lnSpc>
            <a:spcBef>
              <a:spcPct val="0"/>
            </a:spcBef>
            <a:spcAft>
              <a:spcPct val="20000"/>
            </a:spcAft>
            <a:buChar char="•"/>
          </a:pPr>
          <a:r>
            <a:rPr lang="en-GB" sz="1800" b="0" kern="1200" dirty="0"/>
            <a:t>The Pension Service (DWP) will contact you 2 – 4 months before State Pension Age</a:t>
          </a:r>
          <a:endParaRPr lang="en-US" sz="1800" kern="1200" dirty="0"/>
        </a:p>
        <a:p>
          <a:pPr marL="171450" lvl="1" indent="-171450" algn="l" defTabSz="800100">
            <a:lnSpc>
              <a:spcPct val="90000"/>
            </a:lnSpc>
            <a:spcBef>
              <a:spcPct val="0"/>
            </a:spcBef>
            <a:spcAft>
              <a:spcPct val="20000"/>
            </a:spcAft>
            <a:buChar char="•"/>
          </a:pPr>
          <a:r>
            <a:rPr lang="en-GB" sz="1800" b="0" kern="1200" dirty="0"/>
            <a:t>Can claim quickly online, or ask for paper form</a:t>
          </a:r>
          <a:endParaRPr lang="en-US" sz="1800" kern="1200" dirty="0"/>
        </a:p>
        <a:p>
          <a:pPr marL="171450" lvl="1" indent="-171450" algn="l" defTabSz="800100">
            <a:lnSpc>
              <a:spcPct val="90000"/>
            </a:lnSpc>
            <a:spcBef>
              <a:spcPct val="0"/>
            </a:spcBef>
            <a:spcAft>
              <a:spcPct val="20000"/>
            </a:spcAft>
            <a:buChar char="•"/>
          </a:pPr>
          <a:r>
            <a:rPr lang="en-US" sz="1800" b="0" kern="1200" dirty="0"/>
            <a:t>Call </a:t>
          </a:r>
          <a:r>
            <a:rPr lang="en-US" sz="1800" b="1" kern="1200" dirty="0"/>
            <a:t>0800 731 7898 </a:t>
          </a:r>
          <a:r>
            <a:rPr lang="en-US" sz="1800" b="0" kern="1200" dirty="0"/>
            <a:t>for new claims </a:t>
          </a:r>
          <a:endParaRPr lang="en-US" sz="1800" kern="1200" dirty="0"/>
        </a:p>
        <a:p>
          <a:pPr marL="171450" lvl="1" indent="-171450" algn="l" defTabSz="711200">
            <a:lnSpc>
              <a:spcPct val="90000"/>
            </a:lnSpc>
            <a:spcBef>
              <a:spcPct val="0"/>
            </a:spcBef>
            <a:spcAft>
              <a:spcPct val="20000"/>
            </a:spcAft>
            <a:buChar char="•"/>
          </a:pPr>
          <a:endParaRPr lang="en-US" sz="1600" kern="1200" dirty="0"/>
        </a:p>
      </dsp:txBody>
      <dsp:txXfrm>
        <a:off x="0" y="423325"/>
        <a:ext cx="8224023" cy="1483976"/>
      </dsp:txXfrm>
    </dsp:sp>
    <dsp:sp modelId="{06FF7FA8-BD91-4910-9D6A-59C804B495E0}">
      <dsp:nvSpPr>
        <dsp:cNvPr id="0" name=""/>
        <dsp:cNvSpPr/>
      </dsp:nvSpPr>
      <dsp:spPr>
        <a:xfrm>
          <a:off x="0" y="1861618"/>
          <a:ext cx="8224023" cy="419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j-lt"/>
            </a:rPr>
            <a:t>Payment</a:t>
          </a:r>
        </a:p>
      </dsp:txBody>
      <dsp:txXfrm>
        <a:off x="20473" y="1882091"/>
        <a:ext cx="8183077" cy="378438"/>
      </dsp:txXfrm>
    </dsp:sp>
    <dsp:sp modelId="{D2BEFC21-2625-463B-A57B-67C55DFDD86B}">
      <dsp:nvSpPr>
        <dsp:cNvPr id="0" name=""/>
        <dsp:cNvSpPr/>
      </dsp:nvSpPr>
      <dsp:spPr>
        <a:xfrm>
          <a:off x="0" y="2326686"/>
          <a:ext cx="8224023" cy="1684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113"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0" kern="1200" dirty="0"/>
            <a:t>State Pension is paid 4 weekly in arrears - first payment within 3-5 weeks of State Pension Age</a:t>
          </a:r>
          <a:endParaRPr lang="en-US" sz="1800" kern="1200" dirty="0"/>
        </a:p>
        <a:p>
          <a:pPr marL="171450" lvl="1" indent="-171450" algn="l" defTabSz="800100">
            <a:lnSpc>
              <a:spcPct val="90000"/>
            </a:lnSpc>
            <a:spcBef>
              <a:spcPct val="0"/>
            </a:spcBef>
            <a:spcAft>
              <a:spcPct val="20000"/>
            </a:spcAft>
            <a:buChar char="•"/>
          </a:pPr>
          <a:r>
            <a:rPr lang="en-US" sz="1800" b="0" kern="1200" dirty="0"/>
            <a:t>Taxable and NOT means tested</a:t>
          </a:r>
          <a:endParaRPr lang="en-US" sz="1800" kern="1200" dirty="0"/>
        </a:p>
        <a:p>
          <a:pPr marL="171450" lvl="1" indent="-171450" algn="l" defTabSz="800100">
            <a:lnSpc>
              <a:spcPct val="90000"/>
            </a:lnSpc>
            <a:spcBef>
              <a:spcPct val="0"/>
            </a:spcBef>
            <a:spcAft>
              <a:spcPct val="20000"/>
            </a:spcAft>
            <a:buChar char="•"/>
          </a:pPr>
          <a:r>
            <a:rPr lang="en-US" sz="1800" b="0" kern="1200" dirty="0"/>
            <a:t>The payment day will be decided by the last two digits of your National Insurance number</a:t>
          </a:r>
          <a:endParaRPr lang="en-US" sz="1800" kern="1200" dirty="0"/>
        </a:p>
        <a:p>
          <a:pPr marL="171450" lvl="1" indent="-171450" algn="l" defTabSz="800100">
            <a:lnSpc>
              <a:spcPct val="90000"/>
            </a:lnSpc>
            <a:spcBef>
              <a:spcPct val="0"/>
            </a:spcBef>
            <a:spcAft>
              <a:spcPct val="20000"/>
            </a:spcAft>
            <a:buChar char="•"/>
          </a:pPr>
          <a:r>
            <a:rPr lang="en-US" sz="1800" b="0" kern="1200" dirty="0"/>
            <a:t>Not usually inherited by a spouse/civil partner and never inherited by anyone else</a:t>
          </a:r>
          <a:endParaRPr lang="en-US" sz="1800" kern="1200" dirty="0"/>
        </a:p>
      </dsp:txBody>
      <dsp:txXfrm>
        <a:off x="0" y="2326686"/>
        <a:ext cx="8224023" cy="16845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0D62A-D301-4C4B-A38B-A2775337AF3B}">
      <dsp:nvSpPr>
        <dsp:cNvPr id="0" name=""/>
        <dsp:cNvSpPr/>
      </dsp:nvSpPr>
      <dsp:spPr>
        <a:xfrm>
          <a:off x="0" y="0"/>
          <a:ext cx="9575321" cy="652277"/>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dirty="0"/>
            <a:t>Defined Benefit (DB) - </a:t>
          </a:r>
          <a:r>
            <a:rPr lang="en-GB" sz="1800" b="1" u="none" kern="1200" dirty="0">
              <a:solidFill>
                <a:schemeClr val="bg1"/>
              </a:solidFill>
              <a:latin typeface="Calibri" panose="020F0502020204030204" pitchFamily="34" charset="0"/>
              <a:cs typeface="Calibri" panose="020F0502020204030204" pitchFamily="34" charset="0"/>
            </a:rPr>
            <a:t>now mainly public sector</a:t>
          </a:r>
          <a:endParaRPr lang="en-GB" sz="1800" b="1" kern="1200" dirty="0">
            <a:solidFill>
              <a:schemeClr val="bg1"/>
            </a:solidFill>
          </a:endParaRPr>
        </a:p>
      </dsp:txBody>
      <dsp:txXfrm>
        <a:off x="31842" y="31842"/>
        <a:ext cx="9511637" cy="588593"/>
      </dsp:txXfrm>
    </dsp:sp>
    <dsp:sp modelId="{A122F36C-D1F8-4AB0-B48A-197E25D99ACE}">
      <dsp:nvSpPr>
        <dsp:cNvPr id="0" name=""/>
        <dsp:cNvSpPr/>
      </dsp:nvSpPr>
      <dsp:spPr>
        <a:xfrm>
          <a:off x="0" y="665400"/>
          <a:ext cx="9575321" cy="1749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016"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GB" sz="1800" kern="1200" dirty="0"/>
            <a:t>Gives you a guaranteed income for life.</a:t>
          </a:r>
        </a:p>
        <a:p>
          <a:pPr marL="171450" lvl="1" indent="-171450" algn="l" defTabSz="800100">
            <a:lnSpc>
              <a:spcPct val="90000"/>
            </a:lnSpc>
            <a:spcBef>
              <a:spcPct val="0"/>
            </a:spcBef>
            <a:spcAft>
              <a:spcPct val="20000"/>
            </a:spcAft>
            <a:buChar char="•"/>
          </a:pPr>
          <a:r>
            <a:rPr lang="en-GB" sz="1800" kern="1200" dirty="0"/>
            <a:t>Pays a regular pension income usually with the option of a tax-free lump sum and a reduced income.</a:t>
          </a:r>
        </a:p>
        <a:p>
          <a:pPr marL="171450" lvl="1" indent="-171450" algn="l" defTabSz="800100">
            <a:lnSpc>
              <a:spcPct val="90000"/>
            </a:lnSpc>
            <a:spcBef>
              <a:spcPct val="0"/>
            </a:spcBef>
            <a:spcAft>
              <a:spcPct val="20000"/>
            </a:spcAft>
            <a:buChar char="•"/>
          </a:pPr>
          <a:r>
            <a:rPr lang="en-GB" sz="1800" kern="1200" dirty="0"/>
            <a:t>Can normally be accessed after reaching age 55*, but the pension is likely to be reduced for early payment.</a:t>
          </a:r>
        </a:p>
        <a:p>
          <a:pPr marL="171450" lvl="1" indent="-171450" algn="l" defTabSz="800100">
            <a:lnSpc>
              <a:spcPct val="90000"/>
            </a:lnSpc>
            <a:spcBef>
              <a:spcPct val="0"/>
            </a:spcBef>
            <a:spcAft>
              <a:spcPct val="20000"/>
            </a:spcAft>
            <a:buChar char="•"/>
          </a:pPr>
          <a:r>
            <a:rPr lang="en-GB" sz="1800" kern="1200" dirty="0"/>
            <a:t>Find out more on defined benefit pensions </a:t>
          </a:r>
          <a:r>
            <a:rPr lang="en-GB" sz="1800" b="1" kern="1200" dirty="0">
              <a:hlinkClick xmlns:r="http://schemas.openxmlformats.org/officeDocument/2006/relationships" r:id="rId1"/>
            </a:rPr>
            <a:t>here</a:t>
          </a:r>
          <a:r>
            <a:rPr lang="en-GB" sz="1800" kern="1200" dirty="0"/>
            <a:t>.</a:t>
          </a:r>
        </a:p>
      </dsp:txBody>
      <dsp:txXfrm>
        <a:off x="0" y="665400"/>
        <a:ext cx="9575321" cy="1749150"/>
      </dsp:txXfrm>
    </dsp:sp>
    <dsp:sp modelId="{2E4C0F7A-12D8-4DC7-9F59-C66463E4DC37}">
      <dsp:nvSpPr>
        <dsp:cNvPr id="0" name=""/>
        <dsp:cNvSpPr/>
      </dsp:nvSpPr>
      <dsp:spPr>
        <a:xfrm>
          <a:off x="0" y="2595824"/>
          <a:ext cx="9575321" cy="598556"/>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dirty="0"/>
            <a:t>Defined Contribution (DC) - </a:t>
          </a:r>
          <a:r>
            <a:rPr lang="en-GB" sz="1800" b="1" u="none" kern="1200" dirty="0">
              <a:solidFill>
                <a:schemeClr val="bg1"/>
              </a:solidFill>
              <a:latin typeface="Calibri" panose="020F0502020204030204" pitchFamily="34" charset="0"/>
              <a:cs typeface="Calibri" panose="020F0502020204030204" pitchFamily="34" charset="0"/>
            </a:rPr>
            <a:t>most current schemes</a:t>
          </a:r>
          <a:endParaRPr lang="en-GB" sz="1800" b="1" kern="1200" dirty="0">
            <a:solidFill>
              <a:schemeClr val="bg1"/>
            </a:solidFill>
            <a:highlight>
              <a:srgbClr val="00FF00"/>
            </a:highlight>
          </a:endParaRPr>
        </a:p>
      </dsp:txBody>
      <dsp:txXfrm>
        <a:off x="29219" y="2625043"/>
        <a:ext cx="9516883" cy="540118"/>
      </dsp:txXfrm>
    </dsp:sp>
    <dsp:sp modelId="{2EFE1A60-4356-402E-A062-D31826D7FB7D}">
      <dsp:nvSpPr>
        <dsp:cNvPr id="0" name=""/>
        <dsp:cNvSpPr/>
      </dsp:nvSpPr>
      <dsp:spPr>
        <a:xfrm>
          <a:off x="0" y="3303946"/>
          <a:ext cx="9575321" cy="124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016"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GB" sz="1800" kern="1200" dirty="0"/>
            <a:t>A pot of money that is built up and invested. </a:t>
          </a:r>
        </a:p>
        <a:p>
          <a:pPr marL="171450" lvl="1" indent="-171450" algn="l" defTabSz="800100">
            <a:lnSpc>
              <a:spcPct val="90000"/>
            </a:lnSpc>
            <a:spcBef>
              <a:spcPct val="0"/>
            </a:spcBef>
            <a:spcAft>
              <a:spcPct val="20000"/>
            </a:spcAft>
            <a:buChar char="•"/>
          </a:pPr>
          <a:r>
            <a:rPr lang="en-GB" sz="1800" kern="1200" dirty="0"/>
            <a:t> Up to 25% of the pension pot can usually be paid as a tax-free lump sum.</a:t>
          </a:r>
        </a:p>
        <a:p>
          <a:pPr marL="171450" lvl="1" indent="-171450" algn="l" defTabSz="800100">
            <a:lnSpc>
              <a:spcPct val="90000"/>
            </a:lnSpc>
            <a:spcBef>
              <a:spcPct val="0"/>
            </a:spcBef>
            <a:spcAft>
              <a:spcPct val="20000"/>
            </a:spcAft>
            <a:buChar char="•"/>
          </a:pPr>
          <a:r>
            <a:rPr lang="en-GB" sz="1800" kern="1200" dirty="0"/>
            <a:t>There are a flexible range of options for drawing money out of the pot after reaching age 55*.</a:t>
          </a:r>
        </a:p>
        <a:p>
          <a:pPr marL="171450" lvl="1" indent="-171450" algn="l" defTabSz="800100">
            <a:lnSpc>
              <a:spcPct val="90000"/>
            </a:lnSpc>
            <a:spcBef>
              <a:spcPct val="0"/>
            </a:spcBef>
            <a:spcAft>
              <a:spcPct val="20000"/>
            </a:spcAft>
            <a:buChar char="•"/>
          </a:pPr>
          <a:r>
            <a:rPr lang="en-GB" sz="1800" kern="1200" dirty="0"/>
            <a:t>Find out more on defined contribution pensions </a:t>
          </a:r>
          <a:r>
            <a:rPr lang="en-GB" sz="1800" b="1" kern="1200" dirty="0">
              <a:hlinkClick xmlns:r="http://schemas.openxmlformats.org/officeDocument/2006/relationships" r:id="rId2"/>
            </a:rPr>
            <a:t>here</a:t>
          </a:r>
          <a:r>
            <a:rPr lang="en-GB" sz="1800" kern="1200" dirty="0"/>
            <a:t>.</a:t>
          </a:r>
        </a:p>
      </dsp:txBody>
      <dsp:txXfrm>
        <a:off x="0" y="3303946"/>
        <a:ext cx="9575321" cy="12445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2ED96-7F31-4150-B730-83D3554D986E}">
      <dsp:nvSpPr>
        <dsp:cNvPr id="0" name=""/>
        <dsp:cNvSpPr/>
      </dsp:nvSpPr>
      <dsp:spPr>
        <a:xfrm>
          <a:off x="623070" y="525300"/>
          <a:ext cx="2276943" cy="790752"/>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F02831-3A03-46C6-8400-8881C75EB7EB}">
      <dsp:nvSpPr>
        <dsp:cNvPr id="0" name=""/>
        <dsp:cNvSpPr/>
      </dsp:nvSpPr>
      <dsp:spPr>
        <a:xfrm>
          <a:off x="1544438" y="2461585"/>
          <a:ext cx="441268" cy="282411"/>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E07A65-A214-4F88-807F-B02D89441DAD}">
      <dsp:nvSpPr>
        <dsp:cNvPr id="0" name=""/>
        <dsp:cNvSpPr/>
      </dsp:nvSpPr>
      <dsp:spPr>
        <a:xfrm>
          <a:off x="531255" y="2763577"/>
          <a:ext cx="2467634" cy="313005"/>
        </a:xfrm>
        <a:prstGeom prst="rect">
          <a:avLst/>
        </a:prstGeom>
        <a:solidFill>
          <a:schemeClr val="accent6"/>
        </a:solid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Total contribution = £160</a:t>
          </a:r>
          <a:endParaRPr lang="en-GB" sz="1600" b="1" kern="1200" dirty="0">
            <a:solidFill>
              <a:schemeClr val="bg1"/>
            </a:solidFill>
          </a:endParaRPr>
        </a:p>
      </dsp:txBody>
      <dsp:txXfrm>
        <a:off x="531255" y="2763577"/>
        <a:ext cx="2467634" cy="313005"/>
      </dsp:txXfrm>
    </dsp:sp>
    <dsp:sp modelId="{718C050D-DC40-4A53-8A6C-797A6BCF94F2}">
      <dsp:nvSpPr>
        <dsp:cNvPr id="0" name=""/>
        <dsp:cNvSpPr/>
      </dsp:nvSpPr>
      <dsp:spPr>
        <a:xfrm>
          <a:off x="1450889" y="1377124"/>
          <a:ext cx="794282" cy="794282"/>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t>Your </a:t>
          </a:r>
          <a:br>
            <a:rPr lang="en-US" sz="800" b="1" kern="1200" dirty="0"/>
          </a:br>
          <a:r>
            <a:rPr lang="en-US" sz="800" b="1" kern="1200" dirty="0"/>
            <a:t>contribution</a:t>
          </a:r>
          <a:endParaRPr lang="en-GB" sz="800" b="1" kern="1200" dirty="0"/>
        </a:p>
      </dsp:txBody>
      <dsp:txXfrm>
        <a:off x="1567209" y="1493444"/>
        <a:ext cx="561642" cy="561642"/>
      </dsp:txXfrm>
    </dsp:sp>
    <dsp:sp modelId="{AF465637-9DB3-45D0-8A0D-4E183478AE70}">
      <dsp:nvSpPr>
        <dsp:cNvPr id="0" name=""/>
        <dsp:cNvSpPr/>
      </dsp:nvSpPr>
      <dsp:spPr>
        <a:xfrm>
          <a:off x="882536" y="781236"/>
          <a:ext cx="794282" cy="794282"/>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t>Employer’s contribution</a:t>
          </a:r>
          <a:endParaRPr lang="en-GB" sz="800" b="1" kern="1200" dirty="0"/>
        </a:p>
      </dsp:txBody>
      <dsp:txXfrm>
        <a:off x="998856" y="897556"/>
        <a:ext cx="561642" cy="561642"/>
      </dsp:txXfrm>
    </dsp:sp>
    <dsp:sp modelId="{F198C565-C504-492C-BECA-220C1692C0CF}">
      <dsp:nvSpPr>
        <dsp:cNvPr id="0" name=""/>
        <dsp:cNvSpPr/>
      </dsp:nvSpPr>
      <dsp:spPr>
        <a:xfrm>
          <a:off x="1694469" y="589196"/>
          <a:ext cx="794282" cy="794282"/>
        </a:xfrm>
        <a:prstGeom prst="ellipse">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rPr>
            <a:t>Tax relief</a:t>
          </a:r>
          <a:endParaRPr lang="en-GB" sz="1000" b="1" kern="1200" dirty="0">
            <a:solidFill>
              <a:schemeClr val="bg1"/>
            </a:solidFill>
          </a:endParaRPr>
        </a:p>
      </dsp:txBody>
      <dsp:txXfrm>
        <a:off x="1810789" y="705516"/>
        <a:ext cx="561642" cy="561642"/>
      </dsp:txXfrm>
    </dsp:sp>
    <dsp:sp modelId="{BCAAAE87-F4E7-4555-A8EA-29792DE860CE}">
      <dsp:nvSpPr>
        <dsp:cNvPr id="0" name=""/>
        <dsp:cNvSpPr/>
      </dsp:nvSpPr>
      <dsp:spPr>
        <a:xfrm>
          <a:off x="527791" y="428221"/>
          <a:ext cx="2471101" cy="1976881"/>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2ED96-7F31-4150-B730-83D3554D986E}">
      <dsp:nvSpPr>
        <dsp:cNvPr id="0" name=""/>
        <dsp:cNvSpPr/>
      </dsp:nvSpPr>
      <dsp:spPr>
        <a:xfrm>
          <a:off x="623197" y="471267"/>
          <a:ext cx="2277407" cy="79091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F02831-3A03-46C6-8400-8881C75EB7EB}">
      <dsp:nvSpPr>
        <dsp:cNvPr id="0" name=""/>
        <dsp:cNvSpPr/>
      </dsp:nvSpPr>
      <dsp:spPr>
        <a:xfrm>
          <a:off x="1544752" y="2407946"/>
          <a:ext cx="441358" cy="282469"/>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E07A65-A214-4F88-807F-B02D89441DAD}">
      <dsp:nvSpPr>
        <dsp:cNvPr id="0" name=""/>
        <dsp:cNvSpPr/>
      </dsp:nvSpPr>
      <dsp:spPr>
        <a:xfrm>
          <a:off x="692084" y="2620961"/>
          <a:ext cx="2118518" cy="529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Total contribution £40</a:t>
          </a:r>
          <a:endParaRPr lang="en-GB" sz="1600" kern="1200" dirty="0">
            <a:solidFill>
              <a:schemeClr val="bg1"/>
            </a:solidFill>
          </a:endParaRPr>
        </a:p>
      </dsp:txBody>
      <dsp:txXfrm>
        <a:off x="692084" y="2620961"/>
        <a:ext cx="2118518" cy="529629"/>
      </dsp:txXfrm>
    </dsp:sp>
    <dsp:sp modelId="{00D531C5-6690-4B2B-83BA-14B46D8D61E8}">
      <dsp:nvSpPr>
        <dsp:cNvPr id="0" name=""/>
        <dsp:cNvSpPr/>
      </dsp:nvSpPr>
      <dsp:spPr>
        <a:xfrm>
          <a:off x="1135275" y="465452"/>
          <a:ext cx="1235802" cy="1235802"/>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Your contribution</a:t>
          </a:r>
          <a:endParaRPr lang="en-GB" sz="1300" b="1" kern="1200" dirty="0">
            <a:solidFill>
              <a:schemeClr val="tx1"/>
            </a:solidFill>
          </a:endParaRPr>
        </a:p>
      </dsp:txBody>
      <dsp:txXfrm>
        <a:off x="1316254" y="646431"/>
        <a:ext cx="873844" cy="873844"/>
      </dsp:txXfrm>
    </dsp:sp>
    <dsp:sp modelId="{BCAAAE87-F4E7-4555-A8EA-29792DE860CE}">
      <dsp:nvSpPr>
        <dsp:cNvPr id="0" name=""/>
        <dsp:cNvSpPr/>
      </dsp:nvSpPr>
      <dsp:spPr>
        <a:xfrm>
          <a:off x="511117" y="374168"/>
          <a:ext cx="2471604" cy="1977283"/>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AAA0F2-55CB-46DB-AABD-651989D8C960}">
      <dsp:nvSpPr>
        <dsp:cNvPr id="0" name=""/>
        <dsp:cNvSpPr/>
      </dsp:nvSpPr>
      <dsp:spPr>
        <a:xfrm rot="5400000">
          <a:off x="3637215" y="-1247234"/>
          <a:ext cx="1185894" cy="3981329"/>
        </a:xfrm>
        <a:prstGeom prst="round2SameRect">
          <a:avLst/>
        </a:prstGeom>
        <a:solidFill>
          <a:srgbClr val="6FD8D8">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GB" sz="1600" b="1" kern="1200" dirty="0"/>
            <a:t>Ask your payroll team for more information</a:t>
          </a:r>
        </a:p>
      </dsp:txBody>
      <dsp:txXfrm rot="-5400000">
        <a:off x="2239498" y="208374"/>
        <a:ext cx="3923438" cy="1070112"/>
      </dsp:txXfrm>
    </dsp:sp>
    <dsp:sp modelId="{D5B6AFEF-0B14-4C92-9E58-359B5946B59B}">
      <dsp:nvSpPr>
        <dsp:cNvPr id="0" name=""/>
        <dsp:cNvSpPr/>
      </dsp:nvSpPr>
      <dsp:spPr>
        <a:xfrm>
          <a:off x="0" y="2246"/>
          <a:ext cx="2239498" cy="14823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b="1" kern="1200"/>
            <a:t>Pay more into your workplace pension</a:t>
          </a:r>
          <a:endParaRPr lang="en-GB" sz="2400" kern="1200"/>
        </a:p>
      </dsp:txBody>
      <dsp:txXfrm>
        <a:off x="72363" y="74609"/>
        <a:ext cx="2094772" cy="1337642"/>
      </dsp:txXfrm>
    </dsp:sp>
    <dsp:sp modelId="{584EE6C2-3D45-4536-9272-A2A54FDD6867}">
      <dsp:nvSpPr>
        <dsp:cNvPr id="0" name=""/>
        <dsp:cNvSpPr/>
      </dsp:nvSpPr>
      <dsp:spPr>
        <a:xfrm rot="5400000">
          <a:off x="3637215" y="309251"/>
          <a:ext cx="1185894" cy="3981329"/>
        </a:xfrm>
        <a:prstGeom prst="round2SameRect">
          <a:avLst/>
        </a:prstGeom>
        <a:solidFill>
          <a:srgbClr val="6FD8D8">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GB" sz="1600" b="1" kern="1200" dirty="0"/>
            <a:t>E.g. personal pension</a:t>
          </a:r>
          <a:r>
            <a:rPr lang="en-GB" sz="1600" b="1" kern="1200" dirty="0">
              <a:hlinkClick xmlns:r="http://schemas.openxmlformats.org/officeDocument/2006/relationships" r:id="rId1"/>
            </a:rPr>
            <a:t>moneyhelper.org.uk/</a:t>
          </a:r>
          <a:r>
            <a:rPr lang="en-GB" sz="1600" b="1" kern="1200" dirty="0" err="1">
              <a:hlinkClick xmlns:r="http://schemas.openxmlformats.org/officeDocument/2006/relationships" r:id="rId1"/>
            </a:rPr>
            <a:t>en</a:t>
          </a:r>
          <a:r>
            <a:rPr lang="en-GB" sz="1600" b="1" kern="1200" dirty="0">
              <a:hlinkClick xmlns:r="http://schemas.openxmlformats.org/officeDocument/2006/relationships" r:id="rId1"/>
            </a:rPr>
            <a:t>/pensions-and-retirement/pensions-basics/choosing-a-pension-yourself</a:t>
          </a:r>
          <a:r>
            <a:rPr lang="en-GB" sz="1600" b="1" kern="1200" dirty="0"/>
            <a:t> </a:t>
          </a:r>
        </a:p>
      </dsp:txBody>
      <dsp:txXfrm rot="-5400000">
        <a:off x="2239498" y="1764860"/>
        <a:ext cx="3923438" cy="1070112"/>
      </dsp:txXfrm>
    </dsp:sp>
    <dsp:sp modelId="{94A17299-3BC0-4BC5-A18E-F11B37A07945}">
      <dsp:nvSpPr>
        <dsp:cNvPr id="0" name=""/>
        <dsp:cNvSpPr/>
      </dsp:nvSpPr>
      <dsp:spPr>
        <a:xfrm>
          <a:off x="0" y="1558732"/>
          <a:ext cx="2239498" cy="14823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b="1" kern="1200"/>
            <a:t>Pay into a different pension</a:t>
          </a:r>
          <a:endParaRPr lang="en-GB" sz="2400" kern="1200"/>
        </a:p>
      </dsp:txBody>
      <dsp:txXfrm>
        <a:off x="72363" y="1631095"/>
        <a:ext cx="2094772" cy="1337642"/>
      </dsp:txXfrm>
    </dsp:sp>
    <dsp:sp modelId="{C24BDA3A-70B7-487B-96E8-BFC789AB3A81}">
      <dsp:nvSpPr>
        <dsp:cNvPr id="0" name=""/>
        <dsp:cNvSpPr/>
      </dsp:nvSpPr>
      <dsp:spPr>
        <a:xfrm rot="5400000">
          <a:off x="3637215" y="1865737"/>
          <a:ext cx="1185894" cy="3981329"/>
        </a:xfrm>
        <a:prstGeom prst="round2SameRect">
          <a:avLst/>
        </a:prstGeom>
        <a:solidFill>
          <a:srgbClr val="6FD8D8">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GB" sz="1600" b="1" kern="1200" dirty="0"/>
            <a:t>E.g. savings products, investments, property </a:t>
          </a:r>
          <a:r>
            <a:rPr lang="en-GB" sz="1600" b="1" kern="1200" dirty="0">
              <a:hlinkClick xmlns:r="http://schemas.openxmlformats.org/officeDocument/2006/relationships" r:id="rId2"/>
            </a:rPr>
            <a:t>moneyhelper.org.uk/</a:t>
          </a:r>
          <a:r>
            <a:rPr lang="en-GB" sz="1600" b="1" kern="1200" dirty="0" err="1">
              <a:hlinkClick xmlns:r="http://schemas.openxmlformats.org/officeDocument/2006/relationships" r:id="rId2"/>
            </a:rPr>
            <a:t>en</a:t>
          </a:r>
          <a:r>
            <a:rPr lang="en-GB" sz="1600" b="1" kern="1200" dirty="0">
              <a:hlinkClick xmlns:r="http://schemas.openxmlformats.org/officeDocument/2006/relationships" r:id="rId2"/>
            </a:rPr>
            <a:t>/savings/types-of-savings</a:t>
          </a:r>
          <a:r>
            <a:rPr lang="en-GB" sz="1600" b="1" kern="1200" dirty="0"/>
            <a:t> </a:t>
          </a:r>
        </a:p>
      </dsp:txBody>
      <dsp:txXfrm rot="-5400000">
        <a:off x="2239498" y="3321346"/>
        <a:ext cx="3923438" cy="1070112"/>
      </dsp:txXfrm>
    </dsp:sp>
    <dsp:sp modelId="{6BC35F32-38F1-4A09-BB7B-12472331FCD3}">
      <dsp:nvSpPr>
        <dsp:cNvPr id="0" name=""/>
        <dsp:cNvSpPr/>
      </dsp:nvSpPr>
      <dsp:spPr>
        <a:xfrm>
          <a:off x="0" y="3115218"/>
          <a:ext cx="2239498" cy="14823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b="1" kern="1200"/>
            <a:t>Other Assets</a:t>
          </a:r>
          <a:endParaRPr lang="en-GB" sz="2400" kern="1200"/>
        </a:p>
      </dsp:txBody>
      <dsp:txXfrm>
        <a:off x="72363" y="3187581"/>
        <a:ext cx="2094772" cy="13376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7A7EE-251B-4BBD-83E5-59DFF3AA33C4}">
      <dsp:nvSpPr>
        <dsp:cNvPr id="0" name=""/>
        <dsp:cNvSpPr/>
      </dsp:nvSpPr>
      <dsp:spPr>
        <a:xfrm>
          <a:off x="0" y="156438"/>
          <a:ext cx="3539859" cy="2123915"/>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Trace lost pensions</a:t>
          </a:r>
        </a:p>
        <a:p>
          <a:pPr marL="171450" lvl="1" indent="-171450" algn="l" defTabSz="755650">
            <a:lnSpc>
              <a:spcPct val="90000"/>
            </a:lnSpc>
            <a:spcBef>
              <a:spcPct val="0"/>
            </a:spcBef>
            <a:spcAft>
              <a:spcPct val="15000"/>
            </a:spcAft>
            <a:buChar char="•"/>
          </a:pPr>
          <a:r>
            <a:rPr lang="en-US" sz="1700" kern="1200" dirty="0"/>
            <a:t>Trace any lost pensions using the Government’s tracing service: </a:t>
          </a:r>
          <a:r>
            <a:rPr lang="en-US" sz="1700" b="1"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gov.uk/find-pension-contact-details</a:t>
          </a:r>
          <a:r>
            <a:rPr lang="en-US" sz="1700" b="1" kern="1200" dirty="0">
              <a:solidFill>
                <a:schemeClr val="bg1"/>
              </a:solidFill>
            </a:rPr>
            <a:t>     </a:t>
          </a:r>
        </a:p>
      </dsp:txBody>
      <dsp:txXfrm>
        <a:off x="0" y="156438"/>
        <a:ext cx="3539859" cy="2123915"/>
      </dsp:txXfrm>
    </dsp:sp>
    <dsp:sp modelId="{9786B571-64AE-4089-BD91-368DDAA79FF8}">
      <dsp:nvSpPr>
        <dsp:cNvPr id="0" name=""/>
        <dsp:cNvSpPr/>
      </dsp:nvSpPr>
      <dsp:spPr>
        <a:xfrm>
          <a:off x="3893844" y="156438"/>
          <a:ext cx="3539859" cy="2123915"/>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State Pension</a:t>
          </a:r>
        </a:p>
        <a:p>
          <a:pPr marL="171450" lvl="1" indent="-171450" algn="l" defTabSz="755650">
            <a:lnSpc>
              <a:spcPct val="90000"/>
            </a:lnSpc>
            <a:spcBef>
              <a:spcPct val="0"/>
            </a:spcBef>
            <a:spcAft>
              <a:spcPct val="15000"/>
            </a:spcAft>
            <a:buChar char="•"/>
          </a:pPr>
          <a:r>
            <a:rPr lang="en-US" sz="1700" kern="1200" dirty="0"/>
            <a:t>Get a State Pension forecast: </a:t>
          </a:r>
          <a:r>
            <a:rPr lang="en-US" sz="1700" b="1"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gov.uk/check-state-pension</a:t>
          </a:r>
          <a:r>
            <a:rPr lang="en-US" sz="1700" b="1" kern="1200" dirty="0">
              <a:solidFill>
                <a:schemeClr val="bg1"/>
              </a:solidFill>
            </a:rPr>
            <a:t>   </a:t>
          </a:r>
        </a:p>
      </dsp:txBody>
      <dsp:txXfrm>
        <a:off x="3893844" y="156438"/>
        <a:ext cx="3539859" cy="2123915"/>
      </dsp:txXfrm>
    </dsp:sp>
    <dsp:sp modelId="{BCB4B0AD-EFAF-4EEA-8F22-5FFC703F2EED}">
      <dsp:nvSpPr>
        <dsp:cNvPr id="0" name=""/>
        <dsp:cNvSpPr/>
      </dsp:nvSpPr>
      <dsp:spPr>
        <a:xfrm>
          <a:off x="7787689" y="156438"/>
          <a:ext cx="3539859" cy="2123915"/>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933450">
            <a:lnSpc>
              <a:spcPct val="90000"/>
            </a:lnSpc>
            <a:spcBef>
              <a:spcPct val="0"/>
            </a:spcBef>
            <a:spcAft>
              <a:spcPct val="35000"/>
            </a:spcAft>
            <a:buNone/>
          </a:pPr>
          <a:r>
            <a:rPr lang="en-US" sz="2100" b="1" kern="1200"/>
            <a:t>Nominate beneficiaries</a:t>
          </a:r>
        </a:p>
        <a:p>
          <a:pPr marL="171450" lvl="1" indent="-171450" algn="l" defTabSz="711200">
            <a:lnSpc>
              <a:spcPct val="90000"/>
            </a:lnSpc>
            <a:spcBef>
              <a:spcPct val="0"/>
            </a:spcBef>
            <a:spcAft>
              <a:spcPct val="15000"/>
            </a:spcAft>
            <a:buChar char="•"/>
          </a:pPr>
          <a:r>
            <a:rPr lang="en-US" sz="1600" kern="1200" dirty="0"/>
            <a:t>Make sure your death benefit nominations are up-to-date for your current and any previous pensions</a:t>
          </a:r>
          <a:endParaRPr lang="en-US" sz="1600" b="1" kern="1200" dirty="0">
            <a:solidFill>
              <a:srgbClr val="000B3B"/>
            </a:solidFill>
            <a:latin typeface="Calibri Light"/>
            <a:ea typeface="+mn-ea"/>
            <a:cs typeface="+mn-cs"/>
          </a:endParaRPr>
        </a:p>
      </dsp:txBody>
      <dsp:txXfrm>
        <a:off x="7787689" y="156438"/>
        <a:ext cx="3539859" cy="2123915"/>
      </dsp:txXfrm>
    </dsp:sp>
    <dsp:sp modelId="{FC76481B-2C8A-411C-9B95-2A89FC5CF196}">
      <dsp:nvSpPr>
        <dsp:cNvPr id="0" name=""/>
        <dsp:cNvSpPr/>
      </dsp:nvSpPr>
      <dsp:spPr>
        <a:xfrm>
          <a:off x="0" y="2634339"/>
          <a:ext cx="3539859" cy="2123915"/>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Calculate</a:t>
          </a:r>
        </a:p>
        <a:p>
          <a:pPr marL="171450" lvl="1" indent="-171450" algn="l" defTabSz="755650">
            <a:lnSpc>
              <a:spcPct val="90000"/>
            </a:lnSpc>
            <a:spcBef>
              <a:spcPct val="0"/>
            </a:spcBef>
            <a:spcAft>
              <a:spcPct val="15000"/>
            </a:spcAft>
            <a:buChar char="•"/>
          </a:pPr>
          <a:r>
            <a:rPr lang="en-US" sz="1700" kern="1200" dirty="0"/>
            <a:t>Use our </a:t>
          </a:r>
          <a:r>
            <a:rPr lang="en-US" sz="1700" b="1"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pension calculator </a:t>
          </a:r>
          <a:r>
            <a:rPr lang="en-US" sz="1700" kern="1200" dirty="0"/>
            <a:t>to see what you’re on track to get when you retire and consider whether you want to pay more into your pension to increase your benefits</a:t>
          </a:r>
          <a:br>
            <a:rPr lang="en-US" sz="1700" kern="1200" dirty="0"/>
          </a:br>
          <a:endParaRPr lang="en-US" sz="1700" kern="1200" dirty="0"/>
        </a:p>
      </dsp:txBody>
      <dsp:txXfrm>
        <a:off x="0" y="2634339"/>
        <a:ext cx="3539859" cy="2123915"/>
      </dsp:txXfrm>
    </dsp:sp>
    <dsp:sp modelId="{E9DD0098-496C-49D4-A0DA-D61D96A768E1}">
      <dsp:nvSpPr>
        <dsp:cNvPr id="0" name=""/>
        <dsp:cNvSpPr/>
      </dsp:nvSpPr>
      <dsp:spPr>
        <a:xfrm>
          <a:off x="3893844" y="2634339"/>
          <a:ext cx="3539859" cy="2123915"/>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Budget</a:t>
          </a:r>
        </a:p>
        <a:p>
          <a:pPr marL="171450" lvl="1" indent="-171450" algn="l" defTabSz="755650">
            <a:lnSpc>
              <a:spcPct val="90000"/>
            </a:lnSpc>
            <a:spcBef>
              <a:spcPct val="0"/>
            </a:spcBef>
            <a:spcAft>
              <a:spcPct val="15000"/>
            </a:spcAft>
            <a:buChar char="•"/>
          </a:pPr>
          <a:r>
            <a:rPr lang="en-US" sz="1700" kern="1200" dirty="0"/>
            <a:t>Use our helpful </a:t>
          </a:r>
          <a:r>
            <a:rPr lang="en-US" sz="1700" b="1" kern="1200"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budget planner </a:t>
          </a:r>
          <a:r>
            <a:rPr lang="en-US" sz="1700" kern="1200" dirty="0"/>
            <a:t>to keep track of your spending now and in retirement</a:t>
          </a:r>
        </a:p>
      </dsp:txBody>
      <dsp:txXfrm>
        <a:off x="3893844" y="2634339"/>
        <a:ext cx="3539859" cy="2123915"/>
      </dsp:txXfrm>
    </dsp:sp>
    <dsp:sp modelId="{8D3EF874-FB01-44BC-9652-90F9D5035B4E}">
      <dsp:nvSpPr>
        <dsp:cNvPr id="0" name=""/>
        <dsp:cNvSpPr/>
      </dsp:nvSpPr>
      <dsp:spPr>
        <a:xfrm>
          <a:off x="7787689" y="2634339"/>
          <a:ext cx="3539859" cy="2123915"/>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977900">
            <a:lnSpc>
              <a:spcPct val="90000"/>
            </a:lnSpc>
            <a:spcBef>
              <a:spcPct val="0"/>
            </a:spcBef>
            <a:spcAft>
              <a:spcPct val="35000"/>
            </a:spcAft>
            <a:buNone/>
          </a:pPr>
          <a:r>
            <a:rPr lang="en-US" sz="2200" b="1" kern="1200" dirty="0"/>
            <a:t>Mid Life MOT</a:t>
          </a:r>
        </a:p>
        <a:p>
          <a:pPr marL="171450" lvl="1" indent="-171450" algn="l" defTabSz="800100">
            <a:lnSpc>
              <a:spcPct val="90000"/>
            </a:lnSpc>
            <a:spcBef>
              <a:spcPct val="0"/>
            </a:spcBef>
            <a:spcAft>
              <a:spcPct val="15000"/>
            </a:spcAft>
            <a:buChar char="•"/>
          </a:pPr>
          <a:r>
            <a:rPr kumimoji="0" lang="en-GB" sz="1800" b="0" i="0" u="none" strike="noStrike" kern="1200" cap="none" spc="0" normalizeH="0" baseline="0" noProof="0" dirty="0">
              <a:ln>
                <a:noFill/>
              </a:ln>
              <a:solidFill>
                <a:schemeClr val="bg1"/>
              </a:solidFill>
              <a:effectLst/>
              <a:uLnTx/>
              <a:uFillTx/>
              <a:latin typeface="Calibri"/>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https://www.moneyhelper.org.uk/en/everyday-money/midlife-mot</a:t>
          </a:r>
          <a:endParaRPr lang="en-US" sz="1800" kern="1200" dirty="0">
            <a:solidFill>
              <a:schemeClr val="bg1"/>
            </a:solidFill>
          </a:endParaRPr>
        </a:p>
        <a:p>
          <a:pPr marL="171450" lvl="1" indent="-171450" algn="l" defTabSz="800100">
            <a:lnSpc>
              <a:spcPct val="90000"/>
            </a:lnSpc>
            <a:spcBef>
              <a:spcPct val="0"/>
            </a:spcBef>
            <a:spcAft>
              <a:spcPct val="15000"/>
            </a:spcAft>
            <a:buChar char="•"/>
          </a:pPr>
          <a:r>
            <a:rPr lang="en-US" sz="1800" kern="1200" dirty="0">
              <a:solidFill>
                <a:schemeClr val="bg1"/>
              </a:solidFill>
            </a:rPr>
            <a:t>Get a </a:t>
          </a:r>
          <a:r>
            <a:rPr lang="en-US" sz="1800" kern="1200" dirty="0" err="1">
              <a:solidFill>
                <a:schemeClr val="bg1"/>
              </a:solidFill>
            </a:rPr>
            <a:t>personalised</a:t>
          </a:r>
          <a:r>
            <a:rPr lang="en-US" sz="1800" kern="1200" dirty="0">
              <a:solidFill>
                <a:schemeClr val="bg1"/>
              </a:solidFill>
            </a:rPr>
            <a:t> report to </a:t>
          </a:r>
          <a:r>
            <a:rPr lang="en-US" sz="1800" kern="1200" dirty="0" err="1">
              <a:solidFill>
                <a:schemeClr val="bg1"/>
              </a:solidFill>
            </a:rPr>
            <a:t>prioritise</a:t>
          </a:r>
          <a:r>
            <a:rPr lang="en-US" sz="1800" kern="1200" dirty="0">
              <a:solidFill>
                <a:schemeClr val="bg1"/>
              </a:solidFill>
            </a:rPr>
            <a:t> your next steps</a:t>
          </a:r>
        </a:p>
      </dsp:txBody>
      <dsp:txXfrm>
        <a:off x="7787689" y="2634339"/>
        <a:ext cx="3539859" cy="21239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FB75E1-742D-4AB1-83AB-234DD6D1EBBE}" type="datetimeFigureOut">
              <a:rPr lang="en-GB" smtClean="0"/>
              <a:t>27/03/2024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1A15C7-AC17-402D-A1DD-20895D53AEE2}" type="slidenum">
              <a:rPr lang="en-GB" smtClean="0"/>
              <a:t>‹#›</a:t>
            </a:fld>
            <a:endParaRPr lang="en-GB"/>
          </a:p>
        </p:txBody>
      </p:sp>
    </p:spTree>
    <p:extLst>
      <p:ext uri="{BB962C8B-B14F-4D97-AF65-F5344CB8AC3E}">
        <p14:creationId xmlns:p14="http://schemas.microsoft.com/office/powerpoint/2010/main" val="3799201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GB" sz="1200" b="1" dirty="0" err="1">
                <a:solidFill>
                  <a:schemeClr val="bg1"/>
                </a:solidFill>
                <a:effectLst/>
                <a:latin typeface="+mj-lt"/>
                <a:ea typeface="Times New Roman" panose="02020603050405020304" pitchFamily="18" charset="0"/>
              </a:rPr>
              <a:t>MoneyHelper</a:t>
            </a:r>
            <a:r>
              <a:rPr lang="en-GB" sz="1200" b="1" dirty="0">
                <a:solidFill>
                  <a:schemeClr val="bg1"/>
                </a:solidFill>
                <a:effectLst/>
                <a:latin typeface="+mj-lt"/>
                <a:ea typeface="Times New Roman" panose="02020603050405020304" pitchFamily="18" charset="0"/>
              </a:rPr>
              <a:t> is here to help, so you can move on with life. </a:t>
            </a:r>
          </a:p>
          <a:p>
            <a:pPr>
              <a:lnSpc>
                <a:spcPct val="115000"/>
              </a:lnSpc>
              <a:spcAft>
                <a:spcPts val="1000"/>
              </a:spcAft>
            </a:pPr>
            <a:r>
              <a:rPr lang="en-GB" sz="1200" b="1" dirty="0">
                <a:solidFill>
                  <a:schemeClr val="bg1"/>
                </a:solidFill>
                <a:effectLst/>
                <a:latin typeface="+mj-lt"/>
                <a:ea typeface="Calibri" panose="020F0502020204030204" pitchFamily="34" charset="0"/>
              </a:rPr>
              <a:t>Here to cut through the jargon and complexity, explain what you need to do and how you can do it. Here to put you in control, </a:t>
            </a:r>
            <a:r>
              <a:rPr lang="en-GB" sz="1200" b="1" dirty="0">
                <a:solidFill>
                  <a:schemeClr val="bg1"/>
                </a:solidFill>
                <a:effectLst/>
                <a:latin typeface="+mj-lt"/>
                <a:ea typeface="Times New Roman" panose="02020603050405020304" pitchFamily="18" charset="0"/>
              </a:rPr>
              <a:t>with free, impartial help that’s quick to find, easy to use and backed by government. </a:t>
            </a:r>
            <a:endParaRPr lang="en-GB" sz="1200" b="1" dirty="0">
              <a:solidFill>
                <a:schemeClr val="bg1"/>
              </a:solidFill>
              <a:latin typeface="+mj-lt"/>
              <a:ea typeface="Times New Roman" panose="02020603050405020304" pitchFamily="18" charset="0"/>
            </a:endParaRPr>
          </a:p>
          <a:p>
            <a:pPr>
              <a:lnSpc>
                <a:spcPct val="115000"/>
              </a:lnSpc>
              <a:spcAft>
                <a:spcPts val="1000"/>
              </a:spcAft>
            </a:pPr>
            <a:r>
              <a:rPr lang="en-GB" sz="1200" dirty="0">
                <a:solidFill>
                  <a:schemeClr val="bg1"/>
                </a:solidFill>
                <a:effectLst/>
                <a:latin typeface="+mj-lt"/>
                <a:ea typeface="Times New Roman" panose="02020603050405020304" pitchFamily="18" charset="0"/>
              </a:rPr>
              <a:t>Whatever your circumstances or plans, </a:t>
            </a:r>
            <a:r>
              <a:rPr lang="en-GB" sz="1200" dirty="0" err="1">
                <a:solidFill>
                  <a:schemeClr val="bg1"/>
                </a:solidFill>
                <a:effectLst/>
                <a:latin typeface="+mj-lt"/>
                <a:ea typeface="Times New Roman" panose="02020603050405020304" pitchFamily="18" charset="0"/>
              </a:rPr>
              <a:t>MoneyHelper</a:t>
            </a:r>
            <a:r>
              <a:rPr lang="en-GB" sz="1200" dirty="0">
                <a:solidFill>
                  <a:schemeClr val="bg1"/>
                </a:solidFill>
                <a:effectLst/>
                <a:latin typeface="+mj-lt"/>
                <a:ea typeface="Times New Roman" panose="02020603050405020304" pitchFamily="18" charset="0"/>
              </a:rPr>
              <a:t> is on your side. Online and over the phone, you’ll get clear money and pension guidance. We can also point you to trusted services, if you need more support.  </a:t>
            </a:r>
          </a:p>
          <a:p>
            <a:pPr>
              <a:lnSpc>
                <a:spcPct val="115000"/>
              </a:lnSpc>
              <a:spcAft>
                <a:spcPts val="1000"/>
              </a:spcAft>
            </a:pPr>
            <a:r>
              <a:rPr lang="en-GB" sz="1200" dirty="0">
                <a:solidFill>
                  <a:schemeClr val="bg1"/>
                </a:solidFill>
                <a:effectLst/>
                <a:latin typeface="+mj-lt"/>
                <a:ea typeface="Times New Roman" panose="02020603050405020304" pitchFamily="18" charset="0"/>
              </a:rPr>
              <a:t>Open to everyone, </a:t>
            </a:r>
            <a:r>
              <a:rPr lang="en-GB" sz="1200" dirty="0" err="1">
                <a:solidFill>
                  <a:schemeClr val="bg1"/>
                </a:solidFill>
                <a:effectLst/>
                <a:latin typeface="+mj-lt"/>
                <a:ea typeface="Times New Roman" panose="02020603050405020304" pitchFamily="18" charset="0"/>
              </a:rPr>
              <a:t>MoneyHelper</a:t>
            </a:r>
            <a:r>
              <a:rPr lang="en-GB" sz="1200" dirty="0">
                <a:solidFill>
                  <a:schemeClr val="bg1"/>
                </a:solidFill>
                <a:effectLst/>
                <a:latin typeface="+mj-lt"/>
                <a:ea typeface="Times New Roman" panose="02020603050405020304" pitchFamily="18" charset="0"/>
              </a:rPr>
              <a:t> is helping people to clear their debts, reduce spending and make the most of their income. To support loved ones, plan ahead for major purchases and find out about entitlements. To build up savings and pensions, and know their options.</a:t>
            </a:r>
            <a:r>
              <a:rPr lang="en-GB" sz="1200" dirty="0">
                <a:solidFill>
                  <a:schemeClr val="bg1"/>
                </a:solidFill>
                <a:effectLst/>
                <a:latin typeface="+mj-lt"/>
                <a:ea typeface="Calibri" panose="020F0502020204030204" pitchFamily="34" charset="0"/>
              </a:rPr>
              <a:t> </a:t>
            </a:r>
            <a:endParaRPr lang="en-GB" sz="1200" dirty="0">
              <a:solidFill>
                <a:schemeClr val="bg1"/>
              </a:solidFill>
              <a:effectLst/>
              <a:latin typeface="+mj-lt"/>
              <a:ea typeface="Times New Roman" panose="02020603050405020304" pitchFamily="18" charset="0"/>
            </a:endParaRPr>
          </a:p>
          <a:p>
            <a:pPr>
              <a:lnSpc>
                <a:spcPct val="115000"/>
              </a:lnSpc>
              <a:spcAft>
                <a:spcPts val="1000"/>
              </a:spcAft>
            </a:pPr>
            <a:r>
              <a:rPr lang="en-GB" sz="1200" b="1" dirty="0">
                <a:solidFill>
                  <a:schemeClr val="bg1"/>
                </a:solidFill>
                <a:effectLst/>
                <a:latin typeface="+mj-lt"/>
                <a:ea typeface="Calibri" panose="020F0502020204030204" pitchFamily="34" charset="0"/>
              </a:rPr>
              <a:t>For money help all in one place that’s free to use, just search for </a:t>
            </a:r>
            <a:r>
              <a:rPr lang="en-GB" sz="1200" b="1" dirty="0" err="1">
                <a:solidFill>
                  <a:schemeClr val="bg1"/>
                </a:solidFill>
                <a:effectLst/>
                <a:latin typeface="+mj-lt"/>
                <a:ea typeface="Calibri" panose="020F0502020204030204" pitchFamily="34" charset="0"/>
              </a:rPr>
              <a:t>MoneyHelper</a:t>
            </a:r>
            <a:r>
              <a:rPr lang="en-GB" sz="1200" b="1" dirty="0">
                <a:solidFill>
                  <a:schemeClr val="bg1"/>
                </a:solidFill>
                <a:effectLst/>
                <a:latin typeface="+mj-lt"/>
                <a:ea typeface="Calibri" panose="020F0502020204030204" pitchFamily="34" charset="0"/>
              </a:rPr>
              <a:t>. </a:t>
            </a:r>
            <a:endParaRPr lang="en-GB" sz="1200" b="1" dirty="0">
              <a:solidFill>
                <a:schemeClr val="accent2"/>
              </a:solidFill>
              <a:effectLst/>
              <a:latin typeface="+mj-lt"/>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D01A15C7-AC17-402D-A1DD-20895D53AEE2}" type="slidenum">
              <a:rPr lang="en-GB" smtClean="0"/>
              <a:t>1</a:t>
            </a:fld>
            <a:endParaRPr lang="en-GB"/>
          </a:p>
        </p:txBody>
      </p:sp>
    </p:spTree>
    <p:extLst>
      <p:ext uri="{BB962C8B-B14F-4D97-AF65-F5344CB8AC3E}">
        <p14:creationId xmlns:p14="http://schemas.microsoft.com/office/powerpoint/2010/main" val="1565475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500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SzPts val="1000"/>
              <a:buFont typeface="Arial" panose="020B0604020202020204" pitchFamily="34" charset="0"/>
              <a:buChar char="•"/>
              <a:tabLst>
                <a:tab pos="457200" algn="l"/>
              </a:tabLst>
            </a:pPr>
            <a:r>
              <a:rPr lang="en-GB" dirty="0">
                <a:solidFill>
                  <a:schemeClr val="tx2"/>
                </a:solidFill>
              </a:rPr>
              <a:t>If a member has pension rights in a scheme, the pension provider will keep those details on file indefinitely. However, if someone has not joined the scheme, or if they left and received a refund of their contributions, or transferred their benefits out of the scheme, then that person's details will not remain in their records in the years to come</a:t>
            </a:r>
          </a:p>
          <a:p>
            <a:pPr marL="285750" lvl="1" indent="-285750">
              <a:buFont typeface="Arial" panose="020B0604020202020204" pitchFamily="34" charset="0"/>
              <a:buChar char="•"/>
            </a:pPr>
            <a:endParaRPr lang="en-GB"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253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The Midlife MOT is a tool to help people assess their current financial situation and plan for the future. It asks a series of questions about their finances, covering: debt; budgeting; emergency and non-emergency savings; insurance, and pensions.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It produces a personalised report, which will help them identify what to prioritise and link to guidance on how to improve their financial wellbeing from midlife through to retirement and later life.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This tool can be used to:</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identify actions to improve their finances, according to your priorities</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help them plan for the future and make sure they stay on track to achieve their goals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This tool works best for people:</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between the ages of 45 and 65</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living and planning to retire in the UK</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They won't need any documents or extra information to use the tool. It will take about 5 minutes to complete.</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The information they provide will be kept completely anonymous, but they can download their results.</a:t>
            </a:r>
          </a:p>
          <a:p>
            <a:endParaRPr lang="en-GB"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C2F08-F948-41DE-9E53-847D7F0E5C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478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9F74D0-9DA5-4AAA-B17F-D51F95DE4E8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073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669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946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Added redundancy</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975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983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that we have other tools and information on the MoneyHelper website – for example which bills you should prioritise if you are struggling, and information on saving money and bank accounts. </a:t>
            </a:r>
          </a:p>
          <a:p>
            <a:r>
              <a:rPr lang="en-GB" dirty="0"/>
              <a:t>Link is to the pdf planner sheet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1907-56FF-4D49-8883-6413A2C0B4C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224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059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qualifying year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860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45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Mix of RBP (a CARE scheme), USS, some NHS, NEST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94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Emphasize this applies to DC schemes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0461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36.pn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36.png"/></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ue">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782783" y="1600201"/>
            <a:ext cx="10980570" cy="1946081"/>
          </a:xfrm>
        </p:spPr>
        <p:txBody>
          <a:bodyPr anchor="t"/>
          <a:lstStyle>
            <a:lvl1pPr indent="396000" algn="l">
              <a:lnSpc>
                <a:spcPts val="6400"/>
              </a:lnSpc>
              <a:spcBef>
                <a:spcPts val="0"/>
              </a:spcBef>
              <a:defRPr sz="6400">
                <a:solidFill>
                  <a:schemeClr val="bg1"/>
                </a:solidFill>
              </a:defRPr>
            </a:lvl1pPr>
          </a:lstStyle>
          <a:p>
            <a:r>
              <a:rPr lang="en-US"/>
              <a:t>Click to edit Master title style</a:t>
            </a:r>
          </a:p>
        </p:txBody>
      </p:sp>
      <p:sp>
        <p:nvSpPr>
          <p:cNvPr id="3" name="Subtitle 2"/>
          <p:cNvSpPr>
            <a:spLocks noGrp="1"/>
          </p:cNvSpPr>
          <p:nvPr>
            <p:ph type="subTitle" idx="1"/>
          </p:nvPr>
        </p:nvSpPr>
        <p:spPr>
          <a:xfrm>
            <a:off x="782783" y="4035220"/>
            <a:ext cx="6426400"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5ACAEA17-40F6-4FDC-9BCC-C1BF3E5F8F4F}"/>
              </a:ext>
            </a:extLst>
          </p:cNvPr>
          <p:cNvSpPr>
            <a:spLocks noGrp="1"/>
          </p:cNvSpPr>
          <p:nvPr>
            <p:ph type="body" sz="quarter" idx="10" hasCustomPrompt="1"/>
          </p:nvPr>
        </p:nvSpPr>
        <p:spPr>
          <a:xfrm>
            <a:off x="9074726" y="5753638"/>
            <a:ext cx="2715912" cy="373738"/>
          </a:xfrm>
        </p:spPr>
        <p:txBody>
          <a:bodyPr/>
          <a:lstStyle>
            <a:lvl1pPr>
              <a:lnSpc>
                <a:spcPts val="2600"/>
              </a:lnSpc>
              <a:spcBef>
                <a:spcPts val="0"/>
              </a:spcBef>
              <a:spcAft>
                <a:spcPts val="0"/>
              </a:spcAft>
              <a:defRPr sz="2300" b="1">
                <a:solidFill>
                  <a:schemeClr val="accent1"/>
                </a:solidFill>
              </a:defRPr>
            </a:lvl1pPr>
          </a:lstStyle>
          <a:p>
            <a:pPr lvl="0"/>
            <a:r>
              <a:rPr lang="en-US"/>
              <a:t>Add text</a:t>
            </a:r>
          </a:p>
        </p:txBody>
      </p:sp>
      <p:pic>
        <p:nvPicPr>
          <p:cNvPr id="5" name="Picture 4" descr="A picture containing text, tableware, dishware&#10;&#10;Description automatically generated">
            <a:extLst>
              <a:ext uri="{FF2B5EF4-FFF2-40B4-BE49-F238E27FC236}">
                <a16:creationId xmlns:a16="http://schemas.microsoft.com/office/drawing/2014/main" id="{579B6299-7AD9-48CE-BDE3-A739EE818E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8646" y="5580618"/>
            <a:ext cx="1659600" cy="849097"/>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BE95A48C-C1D4-4B9E-9752-26E013590B0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32887" y="-1"/>
            <a:ext cx="799200" cy="2308226"/>
          </a:xfrm>
          <a:prstGeom prst="rect">
            <a:avLst/>
          </a:prstGeom>
        </p:spPr>
      </p:pic>
      <p:sp>
        <p:nvSpPr>
          <p:cNvPr id="8" name="Date Placeholder 3">
            <a:extLst>
              <a:ext uri="{FF2B5EF4-FFF2-40B4-BE49-F238E27FC236}">
                <a16:creationId xmlns:a16="http://schemas.microsoft.com/office/drawing/2014/main" id="{2CA56B24-C5DD-402B-A8CF-C3498F4811A3}"/>
              </a:ext>
            </a:extLst>
          </p:cNvPr>
          <p:cNvSpPr>
            <a:spLocks noGrp="1"/>
          </p:cNvSpPr>
          <p:nvPr>
            <p:ph type="dt" sz="half" idx="2"/>
          </p:nvPr>
        </p:nvSpPr>
        <p:spPr>
          <a:xfrm>
            <a:off x="9074726" y="6109820"/>
            <a:ext cx="2715912" cy="365125"/>
          </a:xfrm>
          <a:prstGeom prst="rect">
            <a:avLst/>
          </a:prstGeom>
        </p:spPr>
        <p:txBody>
          <a:bodyPr vert="horz" lIns="0" tIns="0" rIns="0" bIns="0" rtlCol="0" anchor="ctr"/>
          <a:lstStyle>
            <a:lvl1pPr algn="l">
              <a:lnSpc>
                <a:spcPts val="2600"/>
              </a:lnSpc>
              <a:defRPr sz="2300">
                <a:solidFill>
                  <a:schemeClr val="accent1"/>
                </a:solidFill>
                <a:latin typeface="+mj-lt"/>
              </a:defRPr>
            </a:lvl1pPr>
          </a:lstStyle>
          <a:p>
            <a:endParaRPr lang="en-GB"/>
          </a:p>
        </p:txBody>
      </p:sp>
    </p:spTree>
    <p:extLst>
      <p:ext uri="{BB962C8B-B14F-4D97-AF65-F5344CB8AC3E}">
        <p14:creationId xmlns:p14="http://schemas.microsoft.com/office/powerpoint/2010/main" val="3822424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ntent &amp; Pull-out Statem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969B4756-DF81-4C3E-9DB0-47E48FB94F56}"/>
              </a:ext>
            </a:extLst>
          </p:cNvPr>
          <p:cNvSpPr>
            <a:spLocks noGrp="1"/>
          </p:cNvSpPr>
          <p:nvPr>
            <p:ph type="body" sz="quarter" idx="20"/>
          </p:nvPr>
        </p:nvSpPr>
        <p:spPr>
          <a:xfrm>
            <a:off x="8165531" y="2060713"/>
            <a:ext cx="3541183" cy="3725276"/>
          </a:xfrm>
          <a:ln w="88900">
            <a:solidFill>
              <a:schemeClr val="accent3"/>
            </a:solidFill>
            <a:miter lim="800000"/>
          </a:ln>
        </p:spPr>
        <p:txBody>
          <a:bodyPr lIns="180000" tIns="108000" rIns="36000" bIns="36000"/>
          <a:lstStyle>
            <a:lvl1pPr>
              <a:lnSpc>
                <a:spcPts val="2600"/>
              </a:lnSpc>
              <a:spcBef>
                <a:spcPts val="0"/>
              </a:spcBef>
              <a:spcAft>
                <a:spcPts val="0"/>
              </a:spcAft>
              <a:defRPr sz="2400" b="0">
                <a:solidFill>
                  <a:schemeClr val="tx1"/>
                </a:solidFill>
                <a:latin typeface="+mn-lt"/>
              </a:defRPr>
            </a:lvl1pPr>
            <a:lvl2pPr marL="306000" indent="-306000">
              <a:lnSpc>
                <a:spcPts val="2600"/>
              </a:lnSpc>
              <a:spcBef>
                <a:spcPts val="0"/>
              </a:spcBef>
              <a:spcAft>
                <a:spcPts val="0"/>
              </a:spcAft>
              <a:buFont typeface="Arial" panose="020B0604020202020204" pitchFamily="34" charset="0"/>
              <a:buChar char="•"/>
              <a:defRPr sz="2400" b="0">
                <a:solidFill>
                  <a:schemeClr val="tx1"/>
                </a:solidFill>
              </a:defRPr>
            </a:lvl2pPr>
            <a:lvl3pPr>
              <a:lnSpc>
                <a:spcPts val="2600"/>
              </a:lnSpc>
              <a:defRPr sz="2400" b="0">
                <a:solidFill>
                  <a:schemeClr val="tx1"/>
                </a:solidFill>
              </a:defRPr>
            </a:lvl3pPr>
            <a:lvl4pPr>
              <a:lnSpc>
                <a:spcPts val="2600"/>
              </a:lnSpc>
              <a:defRPr sz="2400" b="0">
                <a:solidFill>
                  <a:schemeClr val="tx1"/>
                </a:solidFill>
              </a:defRPr>
            </a:lvl4pPr>
            <a:lvl5pPr>
              <a:lnSpc>
                <a:spcPts val="2600"/>
              </a:lnSpc>
              <a:defRPr sz="2400" b="0">
                <a:solidFill>
                  <a:schemeClr val="tx1"/>
                </a:solidFill>
              </a:defRPr>
            </a:lvl5pPr>
          </a:lstStyle>
          <a:p>
            <a:pPr lvl="0"/>
            <a:r>
              <a:rPr lang="en-US"/>
              <a:t>Click to 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000" y="1965278"/>
            <a:ext cx="3740505"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252404" y="1968502"/>
            <a:ext cx="3731627"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1176802757"/>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 White CoBrande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1038971" y="1600201"/>
            <a:ext cx="10238629" cy="1946081"/>
          </a:xfrm>
        </p:spPr>
        <p:txBody>
          <a:bodyPr anchor="t"/>
          <a:lstStyle>
            <a:lvl1pPr indent="396000" algn="l">
              <a:lnSpc>
                <a:spcPts val="6000"/>
              </a:lnSpc>
              <a:defRPr sz="6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038971" y="4035220"/>
            <a:ext cx="6170212" cy="894590"/>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6C1B7D1C-A083-4F3B-ABC9-B0C5566EC3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882" y="1"/>
            <a:ext cx="1066209" cy="2309547"/>
          </a:xfrm>
          <a:prstGeom prst="rect">
            <a:avLst/>
          </a:prstGeom>
        </p:spPr>
      </p:pic>
      <p:pic>
        <p:nvPicPr>
          <p:cNvPr id="5" name="Picture 4" descr="A black and white logo&#10;&#10;Description automatically generated with low confidence">
            <a:extLst>
              <a:ext uri="{FF2B5EF4-FFF2-40B4-BE49-F238E27FC236}">
                <a16:creationId xmlns:a16="http://schemas.microsoft.com/office/drawing/2014/main" id="{CA6EB14C-1ABD-41D9-A103-0613395AFC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60801" y="5577525"/>
            <a:ext cx="2162052" cy="752858"/>
          </a:xfrm>
          <a:prstGeom prst="rect">
            <a:avLst/>
          </a:prstGeom>
        </p:spPr>
      </p:pic>
      <p:pic>
        <p:nvPicPr>
          <p:cNvPr id="12" name="Picture 11" descr="A picture containing text, clipart, tableware, dishware&#10;&#10;Description automatically generated">
            <a:extLst>
              <a:ext uri="{FF2B5EF4-FFF2-40B4-BE49-F238E27FC236}">
                <a16:creationId xmlns:a16="http://schemas.microsoft.com/office/drawing/2014/main" id="{35C71CB3-9CA4-4CF7-AFD3-18E66B775F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1201" y="5576400"/>
            <a:ext cx="2212852" cy="848870"/>
          </a:xfrm>
          <a:prstGeom prst="rect">
            <a:avLst/>
          </a:prstGeom>
        </p:spPr>
      </p:pic>
      <p:sp>
        <p:nvSpPr>
          <p:cNvPr id="10" name="Text Placeholder 8">
            <a:extLst>
              <a:ext uri="{FF2B5EF4-FFF2-40B4-BE49-F238E27FC236}">
                <a16:creationId xmlns:a16="http://schemas.microsoft.com/office/drawing/2014/main" id="{65B0F3E5-84C5-4207-B7C3-E5BD8305B381}"/>
              </a:ext>
            </a:extLst>
          </p:cNvPr>
          <p:cNvSpPr>
            <a:spLocks noGrp="1"/>
          </p:cNvSpPr>
          <p:nvPr>
            <p:ph type="body" sz="quarter" idx="11" hasCustomPrompt="1"/>
          </p:nvPr>
        </p:nvSpPr>
        <p:spPr>
          <a:xfrm>
            <a:off x="8093325" y="4034723"/>
            <a:ext cx="3184276" cy="380298"/>
          </a:xfrm>
        </p:spPr>
        <p:txBody>
          <a:bodyPr/>
          <a:lstStyle>
            <a:lvl1pPr>
              <a:lnSpc>
                <a:spcPts val="2600"/>
              </a:lnSpc>
              <a:spcBef>
                <a:spcPts val="0"/>
              </a:spcBef>
              <a:spcAft>
                <a:spcPts val="0"/>
              </a:spcAft>
              <a:defRPr sz="2300" b="1">
                <a:solidFill>
                  <a:schemeClr val="accent1"/>
                </a:solidFill>
              </a:defRPr>
            </a:lvl1pPr>
          </a:lstStyle>
          <a:p>
            <a:pPr lvl="0"/>
            <a:r>
              <a:rPr lang="en-US" dirty="0"/>
              <a:t>Add text </a:t>
            </a:r>
          </a:p>
        </p:txBody>
      </p:sp>
      <p:sp>
        <p:nvSpPr>
          <p:cNvPr id="13" name="Date Placeholder 3">
            <a:extLst>
              <a:ext uri="{FF2B5EF4-FFF2-40B4-BE49-F238E27FC236}">
                <a16:creationId xmlns:a16="http://schemas.microsoft.com/office/drawing/2014/main" id="{3817FB0D-52B2-44BD-B386-1073B0BCB11F}"/>
              </a:ext>
            </a:extLst>
          </p:cNvPr>
          <p:cNvSpPr>
            <a:spLocks noGrp="1"/>
          </p:cNvSpPr>
          <p:nvPr>
            <p:ph type="dt" sz="half" idx="2"/>
          </p:nvPr>
        </p:nvSpPr>
        <p:spPr>
          <a:xfrm>
            <a:off x="8093324" y="4379701"/>
            <a:ext cx="3184275" cy="380298"/>
          </a:xfrm>
          <a:prstGeom prst="rect">
            <a:avLst/>
          </a:prstGeom>
        </p:spPr>
        <p:txBody>
          <a:bodyPr vert="horz" lIns="0" tIns="0" rIns="0" bIns="0" rtlCol="0" anchor="t" anchorCtr="0"/>
          <a:lstStyle>
            <a:lvl1pPr algn="l">
              <a:defRPr sz="2300">
                <a:solidFill>
                  <a:schemeClr val="accent1"/>
                </a:solidFill>
                <a:latin typeface="+mj-lt"/>
              </a:defRPr>
            </a:lvl1pPr>
          </a:lstStyle>
          <a:p>
            <a:pPr>
              <a:lnSpc>
                <a:spcPts val="2600"/>
              </a:lnSpc>
            </a:pPr>
            <a:endParaRPr lang="en-GB" dirty="0"/>
          </a:p>
        </p:txBody>
      </p:sp>
    </p:spTree>
    <p:extLst>
      <p:ext uri="{BB962C8B-B14F-4D97-AF65-F5344CB8AC3E}">
        <p14:creationId xmlns:p14="http://schemas.microsoft.com/office/powerpoint/2010/main" val="12647288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ank you - CoBrand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00E3-ABE9-452B-A0C1-00B27C0A8488}"/>
              </a:ext>
            </a:extLst>
          </p:cNvPr>
          <p:cNvSpPr>
            <a:spLocks noGrp="1"/>
          </p:cNvSpPr>
          <p:nvPr>
            <p:ph type="title"/>
          </p:nvPr>
        </p:nvSpPr>
        <p:spPr>
          <a:xfrm>
            <a:off x="3066132" y="1101919"/>
            <a:ext cx="8553119" cy="2806847"/>
          </a:xfrm>
        </p:spPr>
        <p:txBody>
          <a:bodyPr/>
          <a:lstStyle>
            <a:lvl1pPr>
              <a:lnSpc>
                <a:spcPts val="10000"/>
              </a:lnSpc>
              <a:defRPr sz="10000">
                <a:solidFill>
                  <a:schemeClr val="bg1"/>
                </a:solidFill>
              </a:defRPr>
            </a:lvl1pPr>
          </a:lstStyle>
          <a:p>
            <a:r>
              <a:rPr lang="en-US"/>
              <a:t>Click to edit Master title style</a:t>
            </a:r>
            <a:endParaRPr lang="en-GB" dirty="0"/>
          </a:p>
        </p:txBody>
      </p:sp>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p:nvPr>
        </p:nvSpPr>
        <p:spPr>
          <a:xfrm>
            <a:off x="572750" y="4035220"/>
            <a:ext cx="6636433"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749" y="5577526"/>
            <a:ext cx="2214507" cy="84975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9231" y="5577525"/>
            <a:ext cx="2160020" cy="752858"/>
          </a:xfrm>
          <a:prstGeom prst="rect">
            <a:avLst/>
          </a:prstGeom>
        </p:spPr>
      </p:pic>
      <p:pic>
        <p:nvPicPr>
          <p:cNvPr id="5" name="Picture 4" descr="Shape, arrow&#10;&#10;Description automatically generated">
            <a:extLst>
              <a:ext uri="{FF2B5EF4-FFF2-40B4-BE49-F238E27FC236}">
                <a16:creationId xmlns:a16="http://schemas.microsoft.com/office/drawing/2014/main" id="{D8AC0AD8-2C24-4B03-A3F0-1DD2817ECED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7824" y="1"/>
            <a:ext cx="2332741" cy="2331725"/>
          </a:xfrm>
          <a:prstGeom prst="rect">
            <a:avLst/>
          </a:prstGeom>
        </p:spPr>
      </p:pic>
    </p:spTree>
    <p:extLst>
      <p:ext uri="{BB962C8B-B14F-4D97-AF65-F5344CB8AC3E}">
        <p14:creationId xmlns:p14="http://schemas.microsoft.com/office/powerpoint/2010/main" val="22647607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0174" y="1077951"/>
            <a:ext cx="6220829" cy="2126166"/>
          </a:xfrm>
        </p:spPr>
        <p:txBody>
          <a:bodyPr/>
          <a:lstStyle>
            <a:lvl1pPr>
              <a:lnSpc>
                <a:spcPts val="5000"/>
              </a:lnSpc>
              <a:defRPr sz="5000">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What do you need to know about UK pensions?</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7139517" y="0"/>
            <a:ext cx="5052484" cy="68580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
        <p:nvSpPr>
          <p:cNvPr id="8" name="Subtitle 2">
            <a:extLst>
              <a:ext uri="{FF2B5EF4-FFF2-40B4-BE49-F238E27FC236}">
                <a16:creationId xmlns:a16="http://schemas.microsoft.com/office/drawing/2014/main" id="{A60ECEB5-24A2-425B-84E2-3BD66F8EE7A9}"/>
              </a:ext>
            </a:extLst>
          </p:cNvPr>
          <p:cNvSpPr>
            <a:spLocks noGrp="1"/>
          </p:cNvSpPr>
          <p:nvPr>
            <p:ph type="subTitle" idx="1"/>
          </p:nvPr>
        </p:nvSpPr>
        <p:spPr>
          <a:xfrm>
            <a:off x="572750" y="3433054"/>
            <a:ext cx="6636433"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49278016"/>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AF7A1F58-F59B-4ECB-86BC-B1E45939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4037" y="1"/>
            <a:ext cx="8167964" cy="6858000"/>
          </a:xfrm>
          <a:prstGeom prst="rect">
            <a:avLst/>
          </a:prstGeom>
        </p:spPr>
      </p:pic>
      <p:sp>
        <p:nvSpPr>
          <p:cNvPr id="2" name="Title 1"/>
          <p:cNvSpPr>
            <a:spLocks noGrp="1"/>
          </p:cNvSpPr>
          <p:nvPr>
            <p:ph type="title"/>
          </p:nvPr>
        </p:nvSpPr>
        <p:spPr>
          <a:xfrm>
            <a:off x="570173" y="1084521"/>
            <a:ext cx="7121795" cy="1743738"/>
          </a:xfrm>
        </p:spPr>
        <p:txBody>
          <a:bodyPr/>
          <a:lstStyle>
            <a:lvl1pPr>
              <a:lnSpc>
                <a:spcPts val="6400"/>
              </a:lnSpc>
              <a:defRPr sz="6400">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What do you need to know about UK pensions?</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
        <p:nvSpPr>
          <p:cNvPr id="8" name="Text Placeholder 7">
            <a:extLst>
              <a:ext uri="{FF2B5EF4-FFF2-40B4-BE49-F238E27FC236}">
                <a16:creationId xmlns:a16="http://schemas.microsoft.com/office/drawing/2014/main" id="{9033D876-4F4A-45BC-BEDC-E91ECA52366D}"/>
              </a:ext>
            </a:extLst>
          </p:cNvPr>
          <p:cNvSpPr>
            <a:spLocks noGrp="1"/>
          </p:cNvSpPr>
          <p:nvPr>
            <p:ph type="body" sz="quarter" idx="13"/>
          </p:nvPr>
        </p:nvSpPr>
        <p:spPr>
          <a:xfrm>
            <a:off x="569385" y="3027203"/>
            <a:ext cx="7122492" cy="1331913"/>
          </a:xfrm>
        </p:spPr>
        <p:txBody>
          <a:bodyPr/>
          <a:lstStyle>
            <a:lvl1pPr>
              <a:lnSpc>
                <a:spcPts val="2600"/>
              </a:lnSpc>
              <a:spcBef>
                <a:spcPts val="0"/>
              </a:spcBef>
              <a:spcAft>
                <a:spcPts val="0"/>
              </a:spcAft>
              <a:defRPr sz="2300" b="0">
                <a:solidFill>
                  <a:schemeClr val="bg1"/>
                </a:solidFill>
              </a:defRPr>
            </a:lvl1pPr>
            <a:lvl2pPr>
              <a:defRPr>
                <a:solidFill>
                  <a:schemeClr val="accent2"/>
                </a:solidFill>
              </a:defRPr>
            </a:lvl2pPr>
            <a:lvl3pPr>
              <a:buNone/>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221827584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Tree>
    <p:extLst>
      <p:ext uri="{BB962C8B-B14F-4D97-AF65-F5344CB8AC3E}">
        <p14:creationId xmlns:p14="http://schemas.microsoft.com/office/powerpoint/2010/main" val="35106468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 Indent">
    <p:spTree>
      <p:nvGrpSpPr>
        <p:cNvPr id="1" name=""/>
        <p:cNvGrpSpPr/>
        <p:nvPr/>
      </p:nvGrpSpPr>
      <p:grpSpPr>
        <a:xfrm>
          <a:off x="0" y="0"/>
          <a:ext cx="0" cy="0"/>
          <a:chOff x="0" y="0"/>
          <a:chExt cx="0" cy="0"/>
        </a:xfrm>
      </p:grpSpPr>
      <p:sp>
        <p:nvSpPr>
          <p:cNvPr id="2" name="Title 1"/>
          <p:cNvSpPr>
            <a:spLocks noGrp="1"/>
          </p:cNvSpPr>
          <p:nvPr>
            <p:ph type="title"/>
          </p:nvPr>
        </p:nvSpPr>
        <p:spPr>
          <a:xfrm>
            <a:off x="3862164" y="1141466"/>
            <a:ext cx="7741465" cy="1399216"/>
          </a:xfrm>
        </p:spPr>
        <p:txBody>
          <a:bodyPr/>
          <a:lstStyle/>
          <a:p>
            <a:r>
              <a:rPr lang="en-US"/>
              <a:t>Click to edit Master title style</a:t>
            </a:r>
            <a:endParaRPr lang="en-US" dirty="0"/>
          </a:p>
        </p:txBody>
      </p:sp>
      <p:sp>
        <p:nvSpPr>
          <p:cNvPr id="3" name="Content Placeholder 2"/>
          <p:cNvSpPr>
            <a:spLocks noGrp="1"/>
          </p:cNvSpPr>
          <p:nvPr>
            <p:ph idx="1"/>
          </p:nvPr>
        </p:nvSpPr>
        <p:spPr>
          <a:xfrm>
            <a:off x="3862164" y="2620462"/>
            <a:ext cx="7741465" cy="355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pic>
        <p:nvPicPr>
          <p:cNvPr id="7" name="Picture 6" descr="Shape, arrow&#10;&#10;Description automatically generated">
            <a:extLst>
              <a:ext uri="{FF2B5EF4-FFF2-40B4-BE49-F238E27FC236}">
                <a16:creationId xmlns:a16="http://schemas.microsoft.com/office/drawing/2014/main" id="{ABD58FF8-4285-4E01-B98F-0209419280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357" y="0"/>
            <a:ext cx="2966727" cy="4020320"/>
          </a:xfrm>
          <a:prstGeom prst="rect">
            <a:avLst/>
          </a:prstGeom>
        </p:spPr>
      </p:pic>
    </p:spTree>
    <p:extLst>
      <p:ext uri="{BB962C8B-B14F-4D97-AF65-F5344CB8AC3E}">
        <p14:creationId xmlns:p14="http://schemas.microsoft.com/office/powerpoint/2010/main" val="21880841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7248000"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Text Placeholder 3">
            <a:extLst>
              <a:ext uri="{FF2B5EF4-FFF2-40B4-BE49-F238E27FC236}">
                <a16:creationId xmlns:a16="http://schemas.microsoft.com/office/drawing/2014/main" id="{4550245E-1EA1-4657-BEDF-A924491C8B46}"/>
              </a:ext>
            </a:extLst>
          </p:cNvPr>
          <p:cNvSpPr>
            <a:spLocks noGrp="1"/>
          </p:cNvSpPr>
          <p:nvPr>
            <p:ph type="body" sz="quarter" idx="20"/>
          </p:nvPr>
        </p:nvSpPr>
        <p:spPr>
          <a:xfrm>
            <a:off x="8110330" y="2019301"/>
            <a:ext cx="3493300" cy="3551237"/>
          </a:xfrm>
          <a:solidFill>
            <a:schemeClr val="accent4"/>
          </a:solidFill>
          <a:ln w="88900">
            <a:noFill/>
            <a:miter lim="800000"/>
          </a:ln>
        </p:spPr>
        <p:txBody>
          <a:bodyPr lIns="180000" tIns="108000" rIns="36000" bIns="36000"/>
          <a:lstStyle>
            <a:lvl1pPr>
              <a:lnSpc>
                <a:spcPts val="2200"/>
              </a:lnSpc>
              <a:spcBef>
                <a:spcPts val="0"/>
              </a:spcBef>
              <a:spcAft>
                <a:spcPts val="0"/>
              </a:spcAft>
              <a:defRPr sz="2000" b="0">
                <a:solidFill>
                  <a:schemeClr val="tx1"/>
                </a:solidFill>
                <a:latin typeface="+mn-lt"/>
              </a:defRPr>
            </a:lvl1pPr>
            <a:lvl2pPr marL="306000" indent="-306000">
              <a:lnSpc>
                <a:spcPts val="2200"/>
              </a:lnSpc>
              <a:spcBef>
                <a:spcPts val="0"/>
              </a:spcBef>
              <a:spcAft>
                <a:spcPts val="0"/>
              </a:spcAft>
              <a:buFont typeface="Arial" panose="020B0604020202020204" pitchFamily="34" charset="0"/>
              <a:buChar char="•"/>
              <a:defRPr sz="20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992247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4" y="1965278"/>
            <a:ext cx="11033393"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Tree>
    <p:extLst>
      <p:ext uri="{BB962C8B-B14F-4D97-AF65-F5344CB8AC3E}">
        <p14:creationId xmlns:p14="http://schemas.microsoft.com/office/powerpoint/2010/main" val="1284945478"/>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5342947"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6151036" y="1968502"/>
            <a:ext cx="5452531"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44105539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2 Content &amp; Pull-out Statem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1789FD54-5372-421F-AF38-C4E2156A1209}"/>
              </a:ext>
            </a:extLst>
          </p:cNvPr>
          <p:cNvSpPr>
            <a:spLocks noGrp="1"/>
          </p:cNvSpPr>
          <p:nvPr>
            <p:ph type="body" sz="quarter" idx="20"/>
          </p:nvPr>
        </p:nvSpPr>
        <p:spPr>
          <a:xfrm>
            <a:off x="8165531" y="2054088"/>
            <a:ext cx="3438099" cy="3721651"/>
          </a:xfrm>
          <a:ln w="88900">
            <a:solidFill>
              <a:schemeClr val="accent3"/>
            </a:solidFill>
            <a:miter lim="800000"/>
          </a:ln>
        </p:spPr>
        <p:txBody>
          <a:bodyPr lIns="180000" tIns="108000" rIns="36000" bIns="36000"/>
          <a:lstStyle>
            <a:lvl1pPr>
              <a:lnSpc>
                <a:spcPts val="2200"/>
              </a:lnSpc>
              <a:spcBef>
                <a:spcPts val="0"/>
              </a:spcBef>
              <a:spcAft>
                <a:spcPts val="0"/>
              </a:spcAft>
              <a:defRPr sz="2000" b="0">
                <a:solidFill>
                  <a:schemeClr val="tx1"/>
                </a:solidFill>
                <a:latin typeface="+mn-lt"/>
              </a:defRPr>
            </a:lvl1pPr>
            <a:lvl2pPr marL="306000" indent="-306000">
              <a:lnSpc>
                <a:spcPts val="2200"/>
              </a:lnSpc>
              <a:spcBef>
                <a:spcPts val="0"/>
              </a:spcBef>
              <a:spcAft>
                <a:spcPts val="0"/>
              </a:spcAft>
              <a:buFont typeface="Arial" panose="020B0604020202020204" pitchFamily="34" charset="0"/>
              <a:buChar char="•"/>
              <a:defRPr sz="20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a:t>Click to 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4" y="1965278"/>
            <a:ext cx="3540945"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316310" y="1968502"/>
            <a:ext cx="3541183"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5130635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000" y="1965278"/>
            <a:ext cx="11327548"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29862332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Conten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14" name="Text Placeholder 3">
            <a:extLst>
              <a:ext uri="{FF2B5EF4-FFF2-40B4-BE49-F238E27FC236}">
                <a16:creationId xmlns:a16="http://schemas.microsoft.com/office/drawing/2014/main" id="{FF99D151-1C0F-43A0-9C1B-29B0C61806F6}"/>
              </a:ext>
            </a:extLst>
          </p:cNvPr>
          <p:cNvSpPr>
            <a:spLocks noGrp="1"/>
          </p:cNvSpPr>
          <p:nvPr>
            <p:ph type="body" sz="quarter" idx="21"/>
          </p:nvPr>
        </p:nvSpPr>
        <p:spPr>
          <a:xfrm>
            <a:off x="8165531" y="2046590"/>
            <a:ext cx="3426955" cy="3876261"/>
          </a:xfrm>
          <a:ln w="88900">
            <a:solidFill>
              <a:schemeClr val="accent4"/>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DB4BBF27-E0B0-411E-8686-152EA5748575}"/>
              </a:ext>
            </a:extLst>
          </p:cNvPr>
          <p:cNvSpPr>
            <a:spLocks noGrp="1"/>
          </p:cNvSpPr>
          <p:nvPr>
            <p:ph type="body" sz="quarter" idx="19"/>
          </p:nvPr>
        </p:nvSpPr>
        <p:spPr>
          <a:xfrm>
            <a:off x="575999" y="2060713"/>
            <a:ext cx="3426955" cy="3876261"/>
          </a:xfrm>
          <a:ln w="88900">
            <a:solidFill>
              <a:schemeClr val="accent6"/>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3">
            <a:extLst>
              <a:ext uri="{FF2B5EF4-FFF2-40B4-BE49-F238E27FC236}">
                <a16:creationId xmlns:a16="http://schemas.microsoft.com/office/drawing/2014/main" id="{DE4B9B2F-E8DA-440D-9773-343FC5978072}"/>
              </a:ext>
            </a:extLst>
          </p:cNvPr>
          <p:cNvSpPr>
            <a:spLocks noGrp="1"/>
          </p:cNvSpPr>
          <p:nvPr>
            <p:ph type="body" sz="quarter" idx="20"/>
          </p:nvPr>
        </p:nvSpPr>
        <p:spPr>
          <a:xfrm>
            <a:off x="4386071" y="2060713"/>
            <a:ext cx="3426955" cy="3876261"/>
          </a:xfrm>
          <a:ln w="88900">
            <a:solidFill>
              <a:schemeClr val="accent3"/>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2719531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Content Boxes &amp;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7" name="Text Placeholder 6">
            <a:extLst>
              <a:ext uri="{FF2B5EF4-FFF2-40B4-BE49-F238E27FC236}">
                <a16:creationId xmlns:a16="http://schemas.microsoft.com/office/drawing/2014/main" id="{F8BE0D34-01BF-415D-8313-8618359F26BF}"/>
              </a:ext>
            </a:extLst>
          </p:cNvPr>
          <p:cNvSpPr>
            <a:spLocks noGrp="1"/>
          </p:cNvSpPr>
          <p:nvPr>
            <p:ph type="body" sz="quarter" idx="13"/>
          </p:nvPr>
        </p:nvSpPr>
        <p:spPr>
          <a:xfrm>
            <a:off x="8110330"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5AD8C20C-806B-4337-9817-3D6F8DD523EF}"/>
              </a:ext>
            </a:extLst>
          </p:cNvPr>
          <p:cNvSpPr>
            <a:spLocks noGrp="1"/>
          </p:cNvSpPr>
          <p:nvPr>
            <p:ph type="body" sz="quarter" idx="14"/>
          </p:nvPr>
        </p:nvSpPr>
        <p:spPr>
          <a:xfrm>
            <a:off x="4349382"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5B4B14E5-8AE7-4C19-970E-39E6DADFE170}"/>
              </a:ext>
            </a:extLst>
          </p:cNvPr>
          <p:cNvSpPr>
            <a:spLocks noGrp="1"/>
          </p:cNvSpPr>
          <p:nvPr>
            <p:ph type="body" sz="quarter" idx="15"/>
          </p:nvPr>
        </p:nvSpPr>
        <p:spPr>
          <a:xfrm>
            <a:off x="588434"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EF93A843-6F95-4ABA-B3B3-4673FCC6E80C}"/>
              </a:ext>
            </a:extLst>
          </p:cNvPr>
          <p:cNvSpPr>
            <a:spLocks noGrp="1"/>
          </p:cNvSpPr>
          <p:nvPr>
            <p:ph type="body" sz="quarter" idx="16" hasCustomPrompt="1"/>
          </p:nvPr>
        </p:nvSpPr>
        <p:spPr>
          <a:xfrm>
            <a:off x="8110331" y="3246427"/>
            <a:ext cx="349323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dirty="0"/>
              <a:t>00</a:t>
            </a:r>
          </a:p>
        </p:txBody>
      </p:sp>
      <p:sp>
        <p:nvSpPr>
          <p:cNvPr id="12" name="Text Placeholder 6">
            <a:extLst>
              <a:ext uri="{FF2B5EF4-FFF2-40B4-BE49-F238E27FC236}">
                <a16:creationId xmlns:a16="http://schemas.microsoft.com/office/drawing/2014/main" id="{85908F09-F8B8-47A6-B73A-362749389EE1}"/>
              </a:ext>
            </a:extLst>
          </p:cNvPr>
          <p:cNvSpPr>
            <a:spLocks noGrp="1"/>
          </p:cNvSpPr>
          <p:nvPr>
            <p:ph type="body" sz="quarter" idx="17" hasCustomPrompt="1"/>
          </p:nvPr>
        </p:nvSpPr>
        <p:spPr>
          <a:xfrm>
            <a:off x="4340283" y="3246427"/>
            <a:ext cx="351651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dirty="0"/>
              <a:t>00</a:t>
            </a:r>
          </a:p>
        </p:txBody>
      </p:sp>
      <p:sp>
        <p:nvSpPr>
          <p:cNvPr id="13" name="Text Placeholder 6">
            <a:extLst>
              <a:ext uri="{FF2B5EF4-FFF2-40B4-BE49-F238E27FC236}">
                <a16:creationId xmlns:a16="http://schemas.microsoft.com/office/drawing/2014/main" id="{382ECC87-FB83-4F15-8298-741A78CF8AF7}"/>
              </a:ext>
            </a:extLst>
          </p:cNvPr>
          <p:cNvSpPr>
            <a:spLocks noGrp="1"/>
          </p:cNvSpPr>
          <p:nvPr>
            <p:ph type="body" sz="quarter" idx="18" hasCustomPrompt="1"/>
          </p:nvPr>
        </p:nvSpPr>
        <p:spPr>
          <a:xfrm>
            <a:off x="565150" y="3246427"/>
            <a:ext cx="3516519"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dirty="0"/>
              <a:t>00</a:t>
            </a:r>
          </a:p>
        </p:txBody>
      </p:sp>
      <p:sp>
        <p:nvSpPr>
          <p:cNvPr id="4" name="Picture Placeholder 3">
            <a:extLst>
              <a:ext uri="{FF2B5EF4-FFF2-40B4-BE49-F238E27FC236}">
                <a16:creationId xmlns:a16="http://schemas.microsoft.com/office/drawing/2014/main" id="{D94C2592-75FE-4D4C-80FB-5FC208DA52E9}"/>
              </a:ext>
            </a:extLst>
          </p:cNvPr>
          <p:cNvSpPr>
            <a:spLocks noGrp="1"/>
          </p:cNvSpPr>
          <p:nvPr>
            <p:ph type="pic" sz="quarter" idx="19"/>
          </p:nvPr>
        </p:nvSpPr>
        <p:spPr>
          <a:xfrm>
            <a:off x="565152" y="2111098"/>
            <a:ext cx="1056000" cy="938949"/>
          </a:xfrm>
        </p:spPr>
        <p:txBody>
          <a:bodyPr/>
          <a:lstStyle/>
          <a:p>
            <a:r>
              <a:rPr lang="en-US"/>
              <a:t>Click icon to add picture</a:t>
            </a:r>
            <a:endParaRPr lang="en-GB" dirty="0"/>
          </a:p>
        </p:txBody>
      </p:sp>
      <p:sp>
        <p:nvSpPr>
          <p:cNvPr id="14" name="Picture Placeholder 3">
            <a:extLst>
              <a:ext uri="{FF2B5EF4-FFF2-40B4-BE49-F238E27FC236}">
                <a16:creationId xmlns:a16="http://schemas.microsoft.com/office/drawing/2014/main" id="{8B3B0AD3-4728-4C26-A8BB-C2C11D8C35E7}"/>
              </a:ext>
            </a:extLst>
          </p:cNvPr>
          <p:cNvSpPr>
            <a:spLocks noGrp="1"/>
          </p:cNvSpPr>
          <p:nvPr>
            <p:ph type="pic" sz="quarter" idx="20"/>
          </p:nvPr>
        </p:nvSpPr>
        <p:spPr>
          <a:xfrm>
            <a:off x="4340283" y="2109601"/>
            <a:ext cx="1056000" cy="938949"/>
          </a:xfrm>
        </p:spPr>
        <p:txBody>
          <a:bodyPr/>
          <a:lstStyle/>
          <a:p>
            <a:r>
              <a:rPr lang="en-US"/>
              <a:t>Click icon to add picture</a:t>
            </a:r>
            <a:endParaRPr lang="en-GB" dirty="0"/>
          </a:p>
        </p:txBody>
      </p:sp>
      <p:sp>
        <p:nvSpPr>
          <p:cNvPr id="15" name="Picture Placeholder 3">
            <a:extLst>
              <a:ext uri="{FF2B5EF4-FFF2-40B4-BE49-F238E27FC236}">
                <a16:creationId xmlns:a16="http://schemas.microsoft.com/office/drawing/2014/main" id="{914E5FF1-E241-4C75-9B9E-74DF24FF69D9}"/>
              </a:ext>
            </a:extLst>
          </p:cNvPr>
          <p:cNvSpPr>
            <a:spLocks noGrp="1"/>
          </p:cNvSpPr>
          <p:nvPr>
            <p:ph type="pic" sz="quarter" idx="21"/>
          </p:nvPr>
        </p:nvSpPr>
        <p:spPr>
          <a:xfrm>
            <a:off x="8110329" y="2109601"/>
            <a:ext cx="1056000" cy="938949"/>
          </a:xfrm>
        </p:spPr>
        <p:txBody>
          <a:bodyPr/>
          <a:lstStyle/>
          <a:p>
            <a:r>
              <a:rPr lang="en-US"/>
              <a:t>Click icon to add picture</a:t>
            </a:r>
            <a:endParaRPr lang="en-GB" dirty="0"/>
          </a:p>
        </p:txBody>
      </p:sp>
    </p:spTree>
    <p:extLst>
      <p:ext uri="{BB962C8B-B14F-4D97-AF65-F5344CB8AC3E}">
        <p14:creationId xmlns:p14="http://schemas.microsoft.com/office/powerpoint/2010/main" val="177934521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amp; Chart 0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5525827"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6383867" y="1960563"/>
            <a:ext cx="5219700" cy="4216400"/>
          </a:xfrm>
        </p:spPr>
        <p:txBody>
          <a:bodyPr/>
          <a:lstStyle/>
          <a:p>
            <a:r>
              <a:rPr lang="en-US"/>
              <a:t>Click icon to add chart</a:t>
            </a:r>
            <a:endParaRPr lang="en-GB"/>
          </a:p>
        </p:txBody>
      </p:sp>
    </p:spTree>
    <p:extLst>
      <p:ext uri="{BB962C8B-B14F-4D97-AF65-F5344CB8AC3E}">
        <p14:creationId xmlns:p14="http://schemas.microsoft.com/office/powerpoint/2010/main" val="255773468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amp; Chart 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077740" y="1965601"/>
            <a:ext cx="5525827"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571201" y="1963738"/>
            <a:ext cx="5219700" cy="4216400"/>
          </a:xfrm>
        </p:spPr>
        <p:txBody>
          <a:bodyPr/>
          <a:lstStyle/>
          <a:p>
            <a:r>
              <a:rPr lang="en-US"/>
              <a:t>Click icon to add chart</a:t>
            </a:r>
            <a:endParaRPr lang="en-GB"/>
          </a:p>
        </p:txBody>
      </p:sp>
    </p:spTree>
    <p:extLst>
      <p:ext uri="{BB962C8B-B14F-4D97-AF65-F5344CB8AC3E}">
        <p14:creationId xmlns:p14="http://schemas.microsoft.com/office/powerpoint/2010/main" val="20970038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amp; Image 01">
    <p:spTree>
      <p:nvGrpSpPr>
        <p:cNvPr id="1" name=""/>
        <p:cNvGrpSpPr/>
        <p:nvPr/>
      </p:nvGrpSpPr>
      <p:grpSpPr>
        <a:xfrm>
          <a:off x="0" y="0"/>
          <a:ext cx="0" cy="0"/>
          <a:chOff x="0" y="0"/>
          <a:chExt cx="0" cy="0"/>
        </a:xfrm>
      </p:grpSpPr>
      <p:sp>
        <p:nvSpPr>
          <p:cNvPr id="2" name="Title 1"/>
          <p:cNvSpPr>
            <a:spLocks noGrp="1"/>
          </p:cNvSpPr>
          <p:nvPr>
            <p:ph type="title"/>
          </p:nvPr>
        </p:nvSpPr>
        <p:spPr>
          <a:xfrm>
            <a:off x="570174" y="504967"/>
            <a:ext cx="6220829" cy="1185722"/>
          </a:xfrm>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6220828"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7139517" y="0"/>
            <a:ext cx="5052484" cy="6858000"/>
          </a:xfrm>
        </p:spPr>
        <p:txBody>
          <a:bodyPr/>
          <a:lstStyle/>
          <a:p>
            <a:r>
              <a:rPr lang="en-US"/>
              <a:t>Click icon to add picture</a:t>
            </a:r>
            <a:endParaRPr lang="en-GB"/>
          </a:p>
        </p:txBody>
      </p:sp>
    </p:spTree>
    <p:extLst>
      <p:ext uri="{BB962C8B-B14F-4D97-AF65-F5344CB8AC3E}">
        <p14:creationId xmlns:p14="http://schemas.microsoft.com/office/powerpoint/2010/main" val="94366258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0174" y="504967"/>
            <a:ext cx="6220829" cy="1185722"/>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0173" y="1965278"/>
            <a:ext cx="6220828"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What do you need to know about UK pensions?</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7139517" y="0"/>
            <a:ext cx="5052484" cy="68580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Tree>
    <p:extLst>
      <p:ext uri="{BB962C8B-B14F-4D97-AF65-F5344CB8AC3E}">
        <p14:creationId xmlns:p14="http://schemas.microsoft.com/office/powerpoint/2010/main" val="48438678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8352" y="1042997"/>
            <a:ext cx="8558947" cy="5100041"/>
          </a:xfrm>
        </p:spPr>
        <p:txBody>
          <a:bodyPr/>
          <a:lstStyle>
            <a:lvl1pPr marL="198000" indent="-198000">
              <a:lnSpc>
                <a:spcPts val="4200"/>
              </a:lnSpc>
              <a:spcAft>
                <a:spcPts val="0"/>
              </a:spcAft>
              <a:defRPr sz="4000" b="0" i="1">
                <a:solidFill>
                  <a:schemeClr val="bg1"/>
                </a:solidFill>
              </a:defRPr>
            </a:lvl1pPr>
            <a:lvl2pPr marL="198000" indent="0">
              <a:lnSpc>
                <a:spcPts val="2600"/>
              </a:lnSpc>
              <a:spcAft>
                <a:spcPts val="0"/>
              </a:spcAft>
              <a:defRPr sz="2300">
                <a:solidFill>
                  <a:schemeClr val="bg1"/>
                </a:solidFill>
                <a:latin typeface="+mj-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What do you need to know about UK pensions?</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pic>
        <p:nvPicPr>
          <p:cNvPr id="8" name="Picture 7" descr="Shape&#10;&#10;Description automatically generated">
            <a:extLst>
              <a:ext uri="{FF2B5EF4-FFF2-40B4-BE49-F238E27FC236}">
                <a16:creationId xmlns:a16="http://schemas.microsoft.com/office/drawing/2014/main" id="{246D7AA3-C2BF-4FBC-94B1-46E45017D3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457" y="1"/>
            <a:ext cx="1060707" cy="1581915"/>
          </a:xfrm>
          <a:prstGeom prst="rect">
            <a:avLst/>
          </a:prstGeom>
        </p:spPr>
      </p:pic>
    </p:spTree>
    <p:extLst>
      <p:ext uri="{BB962C8B-B14F-4D97-AF65-F5344CB8AC3E}">
        <p14:creationId xmlns:p14="http://schemas.microsoft.com/office/powerpoint/2010/main" val="282796759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amp; Full Image 0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a:lstStyle/>
          <a:p>
            <a:r>
              <a:rPr lang="en-US"/>
              <a:t>Click icon to add picture</a:t>
            </a:r>
            <a:endParaRPr lang="en-GB" dirty="0"/>
          </a:p>
        </p:txBody>
      </p:sp>
      <p:sp>
        <p:nvSpPr>
          <p:cNvPr id="2" name="Title 1"/>
          <p:cNvSpPr>
            <a:spLocks noGrp="1"/>
          </p:cNvSpPr>
          <p:nvPr>
            <p:ph type="title"/>
          </p:nvPr>
        </p:nvSpPr>
        <p:spPr>
          <a:xfrm>
            <a:off x="570174" y="504967"/>
            <a:ext cx="6220829" cy="1185722"/>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0173" y="1965278"/>
            <a:ext cx="6220828"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What do you need to know about UK pensions?</a:t>
            </a:r>
            <a:endParaRPr lang="en-GB" dirty="0">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Tree>
    <p:extLst>
      <p:ext uri="{BB962C8B-B14F-4D97-AF65-F5344CB8AC3E}">
        <p14:creationId xmlns:p14="http://schemas.microsoft.com/office/powerpoint/2010/main" val="343255482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amp; Full Image 0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lIns="0"/>
          <a:lstStyle/>
          <a:p>
            <a:r>
              <a:rPr lang="en-US"/>
              <a:t>Click icon to add picture</a:t>
            </a:r>
            <a:endParaRPr lang="en-GB" dirty="0"/>
          </a:p>
        </p:txBody>
      </p:sp>
      <p:sp>
        <p:nvSpPr>
          <p:cNvPr id="3" name="Content Placeholder 2"/>
          <p:cNvSpPr>
            <a:spLocks noGrp="1"/>
          </p:cNvSpPr>
          <p:nvPr>
            <p:ph idx="1" hasCustomPrompt="1"/>
          </p:nvPr>
        </p:nvSpPr>
        <p:spPr>
          <a:xfrm>
            <a:off x="570174" y="441858"/>
            <a:ext cx="6327717" cy="5044542"/>
          </a:xfrm>
          <a:solidFill>
            <a:schemeClr val="accent1"/>
          </a:solidFill>
        </p:spPr>
        <p:txBody>
          <a:bodyPr lIns="432000" tIns="450000"/>
          <a:lstStyle>
            <a:lvl1pPr>
              <a:lnSpc>
                <a:spcPts val="4200"/>
              </a:lnSpc>
              <a:spcAft>
                <a:spcPts val="2700"/>
              </a:spcAft>
              <a:defRPr sz="4000">
                <a:solidFill>
                  <a:schemeClr val="bg1"/>
                </a:solidFill>
              </a:defRPr>
            </a:lvl1pPr>
            <a:lvl2pPr>
              <a:defRPr b="1">
                <a:solidFill>
                  <a:schemeClr val="bg1"/>
                </a:solidFill>
                <a:latin typeface="+mj-lt"/>
              </a:defRPr>
            </a:lvl2pPr>
            <a:lvl3pPr marL="0" indent="0">
              <a:buNone/>
              <a:defRPr>
                <a:solidFill>
                  <a:schemeClr val="bg1"/>
                </a:solidFill>
              </a:defRPr>
            </a:lvl3pPr>
            <a:lvl4pPr marL="306000">
              <a:defRPr>
                <a:solidFill>
                  <a:schemeClr val="bg1"/>
                </a:solidFill>
              </a:defRPr>
            </a:lvl4pPr>
            <a:lvl5pPr marL="594000">
              <a:defRPr>
                <a:solidFill>
                  <a:schemeClr val="bg1"/>
                </a:solidFill>
              </a:defRPr>
            </a:lvl5pPr>
          </a:lstStyle>
          <a:p>
            <a:pPr lvl="0"/>
            <a:r>
              <a:rPr lang="en-US" dirty="0" err="1"/>
              <a:t>PClick</a:t>
            </a:r>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What do you need to know about UK pensions?</a:t>
            </a:r>
            <a:endParaRPr lang="en-GB" dirty="0">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Tree>
    <p:extLst>
      <p:ext uri="{BB962C8B-B14F-4D97-AF65-F5344CB8AC3E}">
        <p14:creationId xmlns:p14="http://schemas.microsoft.com/office/powerpoint/2010/main" val="1576121597"/>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_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32001" y="1965280"/>
            <a:ext cx="11327548"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7" cy="121920"/>
          </a:xfrm>
          <a:prstGeom prst="rect">
            <a:avLst/>
          </a:prstGeom>
        </p:spPr>
      </p:pic>
    </p:spTree>
    <p:extLst>
      <p:ext uri="{BB962C8B-B14F-4D97-AF65-F5344CB8AC3E}">
        <p14:creationId xmlns:p14="http://schemas.microsoft.com/office/powerpoint/2010/main" val="911719508"/>
      </p:ext>
    </p:extLst>
  </p:cSld>
  <p:clrMapOvr>
    <a:masterClrMapping/>
  </p:clrMapOvr>
  <p:extLst>
    <p:ext uri="{DCECCB84-F9BA-43D5-87BE-67443E8EF086}">
      <p15:sldGuideLst xmlns:p15="http://schemas.microsoft.com/office/powerpoint/2012/main">
        <p15:guide id="1" orient="horz" pos="1235">
          <p15:clr>
            <a:srgbClr val="FBAE40"/>
          </p15:clr>
        </p15:guide>
        <p15:guide id="2" pos="5120">
          <p15:clr>
            <a:srgbClr val="FBAE40"/>
          </p15:clr>
        </p15:guide>
        <p15:guide id="3" orient="horz" pos="317">
          <p15:clr>
            <a:srgbClr val="FBAE40"/>
          </p15:clr>
        </p15:guide>
        <p15:guide id="4" pos="475">
          <p15:clr>
            <a:srgbClr val="FBAE40"/>
          </p15:clr>
        </p15:guide>
        <p15:guide id="5" pos="9745">
          <p15:clr>
            <a:srgbClr val="FBAE40"/>
          </p15:clr>
        </p15:guide>
        <p15:guide id="6" orient="horz" pos="3893">
          <p15:clr>
            <a:srgbClr val="FBAE40"/>
          </p15:clr>
        </p15:guide>
        <p15:guide id="7" orient="horz" pos="1066">
          <p15:clr>
            <a:srgbClr val="FBAE40"/>
          </p15:clr>
        </p15:guide>
        <p15:guide id="8" pos="64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000" y="1965278"/>
            <a:ext cx="5567751"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6205012" y="1968502"/>
            <a:ext cx="5554536"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3231315307"/>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 Content &amp; Pull-out Statem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969B4756-DF81-4C3E-9DB0-47E48FB94F56}"/>
              </a:ext>
            </a:extLst>
          </p:cNvPr>
          <p:cNvSpPr>
            <a:spLocks noGrp="1"/>
          </p:cNvSpPr>
          <p:nvPr>
            <p:ph type="body" sz="quarter" idx="20"/>
          </p:nvPr>
        </p:nvSpPr>
        <p:spPr>
          <a:xfrm>
            <a:off x="8165531" y="2060713"/>
            <a:ext cx="3541183" cy="3725276"/>
          </a:xfrm>
          <a:ln w="88900">
            <a:solidFill>
              <a:schemeClr val="accent3"/>
            </a:solidFill>
            <a:miter lim="800000"/>
          </a:ln>
        </p:spPr>
        <p:txBody>
          <a:bodyPr lIns="180000" tIns="108000" rIns="36000" bIns="36000"/>
          <a:lstStyle>
            <a:lvl1pPr>
              <a:lnSpc>
                <a:spcPts val="2600"/>
              </a:lnSpc>
              <a:spcBef>
                <a:spcPts val="0"/>
              </a:spcBef>
              <a:spcAft>
                <a:spcPts val="0"/>
              </a:spcAft>
              <a:defRPr sz="2400" b="0">
                <a:solidFill>
                  <a:schemeClr val="tx1"/>
                </a:solidFill>
                <a:latin typeface="+mn-lt"/>
              </a:defRPr>
            </a:lvl1pPr>
            <a:lvl2pPr marL="306000" indent="-306000">
              <a:lnSpc>
                <a:spcPts val="2600"/>
              </a:lnSpc>
              <a:spcBef>
                <a:spcPts val="0"/>
              </a:spcBef>
              <a:spcAft>
                <a:spcPts val="0"/>
              </a:spcAft>
              <a:buFont typeface="Arial" panose="020B0604020202020204" pitchFamily="34" charset="0"/>
              <a:buChar char="•"/>
              <a:defRPr sz="2400" b="0">
                <a:solidFill>
                  <a:schemeClr val="tx1"/>
                </a:solidFill>
              </a:defRPr>
            </a:lvl2pPr>
            <a:lvl3pPr>
              <a:lnSpc>
                <a:spcPts val="2600"/>
              </a:lnSpc>
              <a:defRPr sz="2400" b="0">
                <a:solidFill>
                  <a:schemeClr val="tx1"/>
                </a:solidFill>
              </a:defRPr>
            </a:lvl3pPr>
            <a:lvl4pPr>
              <a:lnSpc>
                <a:spcPts val="2600"/>
              </a:lnSpc>
              <a:defRPr sz="2400" b="0">
                <a:solidFill>
                  <a:schemeClr val="tx1"/>
                </a:solidFill>
              </a:defRPr>
            </a:lvl4pPr>
            <a:lvl5pPr>
              <a:lnSpc>
                <a:spcPts val="2600"/>
              </a:lnSpc>
              <a:defRPr sz="2400" b="0">
                <a:solidFill>
                  <a:schemeClr val="tx1"/>
                </a:solidFill>
              </a:defRPr>
            </a:lvl5pPr>
          </a:lstStyle>
          <a:p>
            <a:pPr lvl="0"/>
            <a:r>
              <a:rPr lang="en-US"/>
              <a:t>Click to 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000" y="1965278"/>
            <a:ext cx="3740505"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252404" y="1968502"/>
            <a:ext cx="3731627"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261818574"/>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Blue CoBrande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1038971" y="1600201"/>
            <a:ext cx="10238629" cy="1946081"/>
          </a:xfrm>
        </p:spPr>
        <p:txBody>
          <a:bodyPr anchor="t"/>
          <a:lstStyle>
            <a:lvl1pPr indent="396000" algn="l">
              <a:lnSpc>
                <a:spcPts val="6000"/>
              </a:lnSpc>
              <a:defRPr sz="6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038971" y="4035220"/>
            <a:ext cx="6170212"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6C1B7D1C-A083-4F3B-ABC9-B0C5566EC3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882" y="1"/>
            <a:ext cx="1066209" cy="2309547"/>
          </a:xfrm>
          <a:prstGeom prst="rect">
            <a:avLst/>
          </a:prstGeom>
        </p:spPr>
      </p:pic>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2749" y="5577526"/>
            <a:ext cx="2214507" cy="84975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59231" y="5577525"/>
            <a:ext cx="2160020" cy="752858"/>
          </a:xfrm>
          <a:prstGeom prst="rect">
            <a:avLst/>
          </a:prstGeom>
        </p:spPr>
      </p:pic>
      <p:sp>
        <p:nvSpPr>
          <p:cNvPr id="10" name="Text Placeholder 8">
            <a:extLst>
              <a:ext uri="{FF2B5EF4-FFF2-40B4-BE49-F238E27FC236}">
                <a16:creationId xmlns:a16="http://schemas.microsoft.com/office/drawing/2014/main" id="{556F9628-AA92-4800-B780-6055198D3275}"/>
              </a:ext>
            </a:extLst>
          </p:cNvPr>
          <p:cNvSpPr>
            <a:spLocks noGrp="1"/>
          </p:cNvSpPr>
          <p:nvPr>
            <p:ph type="body" sz="quarter" idx="11" hasCustomPrompt="1"/>
          </p:nvPr>
        </p:nvSpPr>
        <p:spPr>
          <a:xfrm>
            <a:off x="8093325" y="4034723"/>
            <a:ext cx="3184276" cy="380298"/>
          </a:xfrm>
        </p:spPr>
        <p:txBody>
          <a:bodyPr/>
          <a:lstStyle>
            <a:lvl1pPr>
              <a:lnSpc>
                <a:spcPts val="2600"/>
              </a:lnSpc>
              <a:spcBef>
                <a:spcPts val="0"/>
              </a:spcBef>
              <a:spcAft>
                <a:spcPts val="0"/>
              </a:spcAft>
              <a:defRPr sz="2300" b="1">
                <a:solidFill>
                  <a:schemeClr val="bg1"/>
                </a:solidFill>
              </a:defRPr>
            </a:lvl1pPr>
          </a:lstStyle>
          <a:p>
            <a:pPr lvl="0"/>
            <a:r>
              <a:rPr lang="en-US" dirty="0"/>
              <a:t>Add text </a:t>
            </a:r>
          </a:p>
        </p:txBody>
      </p:sp>
      <p:sp>
        <p:nvSpPr>
          <p:cNvPr id="12" name="Date Placeholder 3">
            <a:extLst>
              <a:ext uri="{FF2B5EF4-FFF2-40B4-BE49-F238E27FC236}">
                <a16:creationId xmlns:a16="http://schemas.microsoft.com/office/drawing/2014/main" id="{165260BC-2172-4C4B-8545-6F380E2D84F9}"/>
              </a:ext>
            </a:extLst>
          </p:cNvPr>
          <p:cNvSpPr>
            <a:spLocks noGrp="1"/>
          </p:cNvSpPr>
          <p:nvPr>
            <p:ph type="dt" sz="half" idx="2"/>
          </p:nvPr>
        </p:nvSpPr>
        <p:spPr>
          <a:xfrm>
            <a:off x="8093324" y="4379701"/>
            <a:ext cx="3184275" cy="380298"/>
          </a:xfrm>
          <a:prstGeom prst="rect">
            <a:avLst/>
          </a:prstGeom>
        </p:spPr>
        <p:txBody>
          <a:bodyPr vert="horz" lIns="0" tIns="0" rIns="0" bIns="0" rtlCol="0" anchor="t" anchorCtr="0"/>
          <a:lstStyle>
            <a:lvl1pPr algn="l">
              <a:defRPr sz="2300">
                <a:solidFill>
                  <a:schemeClr val="bg1"/>
                </a:solidFill>
                <a:latin typeface="+mj-lt"/>
              </a:defRPr>
            </a:lvl1pPr>
          </a:lstStyle>
          <a:p>
            <a:pPr>
              <a:lnSpc>
                <a:spcPts val="2600"/>
              </a:lnSpc>
            </a:pPr>
            <a:endParaRPr lang="en-GB" dirty="0"/>
          </a:p>
        </p:txBody>
      </p:sp>
    </p:spTree>
    <p:extLst>
      <p:ext uri="{BB962C8B-B14F-4D97-AF65-F5344CB8AC3E}">
        <p14:creationId xmlns:p14="http://schemas.microsoft.com/office/powerpoint/2010/main" val="13146584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Full Image Title - CoBrande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1" y="430722"/>
            <a:ext cx="6920753" cy="5996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572750" y="1075766"/>
            <a:ext cx="6170212" cy="1580028"/>
          </a:xfrm>
        </p:spPr>
        <p:txBody>
          <a:bodyPr anchor="t"/>
          <a:lstStyle>
            <a:lvl1pPr indent="0" algn="l">
              <a:lnSpc>
                <a:spcPts val="5000"/>
              </a:lnSpc>
              <a:defRPr sz="50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72750" y="3025589"/>
            <a:ext cx="6170209" cy="849753"/>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749" y="5399851"/>
            <a:ext cx="2214507" cy="84975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03614" y="5399850"/>
            <a:ext cx="2160020" cy="752858"/>
          </a:xfrm>
          <a:prstGeom prst="rect">
            <a:avLst/>
          </a:prstGeom>
        </p:spPr>
      </p:pic>
      <p:sp>
        <p:nvSpPr>
          <p:cNvPr id="5" name="Picture Placeholder 4">
            <a:extLst>
              <a:ext uri="{FF2B5EF4-FFF2-40B4-BE49-F238E27FC236}">
                <a16:creationId xmlns:a16="http://schemas.microsoft.com/office/drawing/2014/main" id="{7C0B4D82-07B6-41D6-A0C6-66D8DEA743AD}"/>
              </a:ext>
            </a:extLst>
          </p:cNvPr>
          <p:cNvSpPr>
            <a:spLocks noGrp="1"/>
          </p:cNvSpPr>
          <p:nvPr>
            <p:ph type="pic" sz="quarter" idx="11"/>
          </p:nvPr>
        </p:nvSpPr>
        <p:spPr>
          <a:xfrm>
            <a:off x="-3858" y="0"/>
            <a:ext cx="12195859"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434051 h 6858000"/>
              <a:gd name="connsiteX5" fmla="*/ 0 w 9144000"/>
              <a:gd name="connsiteY5"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2894 w 9146894"/>
              <a:gd name="connsiteY5" fmla="*/ 434051 h 6858000"/>
              <a:gd name="connsiteX6" fmla="*/ 2894 w 9146894"/>
              <a:gd name="connsiteY6" fmla="*/ 0 h 6858000"/>
              <a:gd name="connsiteX0" fmla="*/ 5850 w 9149850"/>
              <a:gd name="connsiteY0" fmla="*/ 0 h 6858000"/>
              <a:gd name="connsiteX1" fmla="*/ 9149850 w 9149850"/>
              <a:gd name="connsiteY1" fmla="*/ 0 h 6858000"/>
              <a:gd name="connsiteX2" fmla="*/ 9149850 w 9149850"/>
              <a:gd name="connsiteY2" fmla="*/ 6858000 h 6858000"/>
              <a:gd name="connsiteX3" fmla="*/ 5850 w 9149850"/>
              <a:gd name="connsiteY3" fmla="*/ 6858000 h 6858000"/>
              <a:gd name="connsiteX4" fmla="*/ 2956 w 9149850"/>
              <a:gd name="connsiteY4" fmla="*/ 6421056 h 6858000"/>
              <a:gd name="connsiteX5" fmla="*/ 63 w 9149850"/>
              <a:gd name="connsiteY5" fmla="*/ 3944073 h 6858000"/>
              <a:gd name="connsiteX6" fmla="*/ 5850 w 9149850"/>
              <a:gd name="connsiteY6" fmla="*/ 434051 h 6858000"/>
              <a:gd name="connsiteX7" fmla="*/ 5850 w 9149850"/>
              <a:gd name="connsiteY7" fmla="*/ 0 h 6858000"/>
              <a:gd name="connsiteX0" fmla="*/ 2895 w 9146895"/>
              <a:gd name="connsiteY0" fmla="*/ 0 h 6858000"/>
              <a:gd name="connsiteX1" fmla="*/ 9146895 w 9146895"/>
              <a:gd name="connsiteY1" fmla="*/ 0 h 6858000"/>
              <a:gd name="connsiteX2" fmla="*/ 9146895 w 9146895"/>
              <a:gd name="connsiteY2" fmla="*/ 6858000 h 6858000"/>
              <a:gd name="connsiteX3" fmla="*/ 2895 w 9146895"/>
              <a:gd name="connsiteY3" fmla="*/ 6858000 h 6858000"/>
              <a:gd name="connsiteX4" fmla="*/ 1 w 9146895"/>
              <a:gd name="connsiteY4" fmla="*/ 6421056 h 6858000"/>
              <a:gd name="connsiteX5" fmla="*/ 5182567 w 9146895"/>
              <a:gd name="connsiteY5" fmla="*/ 6412375 h 6858000"/>
              <a:gd name="connsiteX6" fmla="*/ 2895 w 9146895"/>
              <a:gd name="connsiteY6" fmla="*/ 434051 h 6858000"/>
              <a:gd name="connsiteX7" fmla="*/ 2895 w 9146895"/>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8788 h 6866788"/>
              <a:gd name="connsiteX1" fmla="*/ 9146894 w 9146894"/>
              <a:gd name="connsiteY1" fmla="*/ 8788 h 6866788"/>
              <a:gd name="connsiteX2" fmla="*/ 9146894 w 9146894"/>
              <a:gd name="connsiteY2" fmla="*/ 6866788 h 6866788"/>
              <a:gd name="connsiteX3" fmla="*/ 2894 w 9146894"/>
              <a:gd name="connsiteY3" fmla="*/ 6866788 h 6866788"/>
              <a:gd name="connsiteX4" fmla="*/ 0 w 9146894"/>
              <a:gd name="connsiteY4" fmla="*/ 6429844 h 6866788"/>
              <a:gd name="connsiteX5" fmla="*/ 5188353 w 9146894"/>
              <a:gd name="connsiteY5" fmla="*/ 6432738 h 6866788"/>
              <a:gd name="connsiteX6" fmla="*/ 5191245 w 9146894"/>
              <a:gd name="connsiteY6" fmla="*/ 442839 h 6866788"/>
              <a:gd name="connsiteX7" fmla="*/ 2894 w 9146894"/>
              <a:gd name="connsiteY7" fmla="*/ 442839 h 6866788"/>
              <a:gd name="connsiteX8" fmla="*/ 2894 w 9146894"/>
              <a:gd name="connsiteY8" fmla="*/ 8788 h 6866788"/>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6894" h="6858000">
                <a:moveTo>
                  <a:pt x="2894" y="0"/>
                </a:moveTo>
                <a:lnTo>
                  <a:pt x="9146894" y="0"/>
                </a:lnTo>
                <a:lnTo>
                  <a:pt x="9146894" y="6858000"/>
                </a:lnTo>
                <a:lnTo>
                  <a:pt x="2894" y="6858000"/>
                </a:lnTo>
                <a:cubicBezTo>
                  <a:pt x="1929" y="6712352"/>
                  <a:pt x="965" y="6566704"/>
                  <a:pt x="0" y="6421056"/>
                </a:cubicBezTo>
                <a:lnTo>
                  <a:pt x="5188353" y="6423950"/>
                </a:lnTo>
                <a:cubicBezTo>
                  <a:pt x="5200410" y="5811938"/>
                  <a:pt x="5187387" y="1574158"/>
                  <a:pt x="5191245" y="434051"/>
                </a:cubicBezTo>
                <a:lnTo>
                  <a:pt x="2894" y="434051"/>
                </a:lnTo>
                <a:lnTo>
                  <a:pt x="2894" y="0"/>
                </a:lnTo>
                <a:close/>
              </a:path>
            </a:pathLst>
          </a:custGeom>
        </p:spPr>
        <p:txBody>
          <a:bodyPr/>
          <a:lstStyle/>
          <a:p>
            <a:r>
              <a:rPr lang="en-US"/>
              <a:t>Click icon to add picture</a:t>
            </a:r>
            <a:endParaRPr lang="en-GB"/>
          </a:p>
        </p:txBody>
      </p:sp>
      <p:sp>
        <p:nvSpPr>
          <p:cNvPr id="10" name="Text Placeholder 8">
            <a:extLst>
              <a:ext uri="{FF2B5EF4-FFF2-40B4-BE49-F238E27FC236}">
                <a16:creationId xmlns:a16="http://schemas.microsoft.com/office/drawing/2014/main" id="{403D9B65-712C-4BD9-A69D-2B3550346D9E}"/>
              </a:ext>
            </a:extLst>
          </p:cNvPr>
          <p:cNvSpPr>
            <a:spLocks noGrp="1"/>
          </p:cNvSpPr>
          <p:nvPr>
            <p:ph type="body" sz="quarter" idx="12" hasCustomPrompt="1"/>
          </p:nvPr>
        </p:nvSpPr>
        <p:spPr>
          <a:xfrm>
            <a:off x="573986" y="3952309"/>
            <a:ext cx="3184276" cy="380298"/>
          </a:xfrm>
        </p:spPr>
        <p:txBody>
          <a:bodyPr/>
          <a:lstStyle>
            <a:lvl1pPr>
              <a:lnSpc>
                <a:spcPts val="2600"/>
              </a:lnSpc>
              <a:spcBef>
                <a:spcPts val="0"/>
              </a:spcBef>
              <a:spcAft>
                <a:spcPts val="0"/>
              </a:spcAft>
              <a:defRPr sz="2300" b="1">
                <a:solidFill>
                  <a:schemeClr val="accent1"/>
                </a:solidFill>
              </a:defRPr>
            </a:lvl1pPr>
          </a:lstStyle>
          <a:p>
            <a:pPr lvl="0"/>
            <a:r>
              <a:rPr lang="en-US" dirty="0"/>
              <a:t>Add text </a:t>
            </a:r>
          </a:p>
        </p:txBody>
      </p:sp>
      <p:sp>
        <p:nvSpPr>
          <p:cNvPr id="11" name="Date Placeholder 3">
            <a:extLst>
              <a:ext uri="{FF2B5EF4-FFF2-40B4-BE49-F238E27FC236}">
                <a16:creationId xmlns:a16="http://schemas.microsoft.com/office/drawing/2014/main" id="{E5CF44A6-EAC4-45E5-B5B8-4D6CB5A357B6}"/>
              </a:ext>
            </a:extLst>
          </p:cNvPr>
          <p:cNvSpPr>
            <a:spLocks noGrp="1"/>
          </p:cNvSpPr>
          <p:nvPr>
            <p:ph type="dt" sz="half" idx="2"/>
          </p:nvPr>
        </p:nvSpPr>
        <p:spPr>
          <a:xfrm>
            <a:off x="573985" y="4297287"/>
            <a:ext cx="3184275" cy="380298"/>
          </a:xfrm>
          <a:prstGeom prst="rect">
            <a:avLst/>
          </a:prstGeom>
        </p:spPr>
        <p:txBody>
          <a:bodyPr vert="horz" lIns="0" tIns="0" rIns="0" bIns="0" rtlCol="0" anchor="t" anchorCtr="0"/>
          <a:lstStyle>
            <a:lvl1pPr algn="l">
              <a:defRPr sz="2300">
                <a:solidFill>
                  <a:schemeClr val="accent1"/>
                </a:solidFill>
                <a:latin typeface="+mj-lt"/>
              </a:defRPr>
            </a:lvl1pPr>
          </a:lstStyle>
          <a:p>
            <a:pPr>
              <a:lnSpc>
                <a:spcPts val="2600"/>
              </a:lnSpc>
            </a:pPr>
            <a:endParaRPr lang="en-GB" dirty="0"/>
          </a:p>
        </p:txBody>
      </p:sp>
    </p:spTree>
    <p:extLst>
      <p:ext uri="{BB962C8B-B14F-4D97-AF65-F5344CB8AC3E}">
        <p14:creationId xmlns:p14="http://schemas.microsoft.com/office/powerpoint/2010/main" val="36822440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 White CoBrande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1038971" y="1600201"/>
            <a:ext cx="10238629" cy="1946081"/>
          </a:xfrm>
        </p:spPr>
        <p:txBody>
          <a:bodyPr anchor="t"/>
          <a:lstStyle>
            <a:lvl1pPr indent="396000" algn="l">
              <a:lnSpc>
                <a:spcPts val="6000"/>
              </a:lnSpc>
              <a:defRPr sz="6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038971" y="4035220"/>
            <a:ext cx="6170212" cy="894590"/>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6C1B7D1C-A083-4F3B-ABC9-B0C5566EC3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882" y="1"/>
            <a:ext cx="1066209" cy="2309547"/>
          </a:xfrm>
          <a:prstGeom prst="rect">
            <a:avLst/>
          </a:prstGeom>
        </p:spPr>
      </p:pic>
      <p:pic>
        <p:nvPicPr>
          <p:cNvPr id="5" name="Picture 4" descr="A black and white logo&#10;&#10;Description automatically generated with low confidence">
            <a:extLst>
              <a:ext uri="{FF2B5EF4-FFF2-40B4-BE49-F238E27FC236}">
                <a16:creationId xmlns:a16="http://schemas.microsoft.com/office/drawing/2014/main" id="{CA6EB14C-1ABD-41D9-A103-0613395AFC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60801" y="5577525"/>
            <a:ext cx="2162052" cy="752858"/>
          </a:xfrm>
          <a:prstGeom prst="rect">
            <a:avLst/>
          </a:prstGeom>
        </p:spPr>
      </p:pic>
      <p:pic>
        <p:nvPicPr>
          <p:cNvPr id="12" name="Picture 11" descr="A picture containing text, clipart, tableware, dishware&#10;&#10;Description automatically generated">
            <a:extLst>
              <a:ext uri="{FF2B5EF4-FFF2-40B4-BE49-F238E27FC236}">
                <a16:creationId xmlns:a16="http://schemas.microsoft.com/office/drawing/2014/main" id="{35C71CB3-9CA4-4CF7-AFD3-18E66B775F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1201" y="5576400"/>
            <a:ext cx="2212852" cy="848870"/>
          </a:xfrm>
          <a:prstGeom prst="rect">
            <a:avLst/>
          </a:prstGeom>
        </p:spPr>
      </p:pic>
      <p:sp>
        <p:nvSpPr>
          <p:cNvPr id="10" name="Text Placeholder 8">
            <a:extLst>
              <a:ext uri="{FF2B5EF4-FFF2-40B4-BE49-F238E27FC236}">
                <a16:creationId xmlns:a16="http://schemas.microsoft.com/office/drawing/2014/main" id="{65B0F3E5-84C5-4207-B7C3-E5BD8305B381}"/>
              </a:ext>
            </a:extLst>
          </p:cNvPr>
          <p:cNvSpPr>
            <a:spLocks noGrp="1"/>
          </p:cNvSpPr>
          <p:nvPr>
            <p:ph type="body" sz="quarter" idx="11" hasCustomPrompt="1"/>
          </p:nvPr>
        </p:nvSpPr>
        <p:spPr>
          <a:xfrm>
            <a:off x="8093325" y="4034723"/>
            <a:ext cx="3184276" cy="380298"/>
          </a:xfrm>
        </p:spPr>
        <p:txBody>
          <a:bodyPr/>
          <a:lstStyle>
            <a:lvl1pPr>
              <a:lnSpc>
                <a:spcPts val="2600"/>
              </a:lnSpc>
              <a:spcBef>
                <a:spcPts val="0"/>
              </a:spcBef>
              <a:spcAft>
                <a:spcPts val="0"/>
              </a:spcAft>
              <a:defRPr sz="2300" b="1">
                <a:solidFill>
                  <a:schemeClr val="accent1"/>
                </a:solidFill>
              </a:defRPr>
            </a:lvl1pPr>
          </a:lstStyle>
          <a:p>
            <a:pPr lvl="0"/>
            <a:r>
              <a:rPr lang="en-US" dirty="0"/>
              <a:t>Add text </a:t>
            </a:r>
          </a:p>
        </p:txBody>
      </p:sp>
      <p:sp>
        <p:nvSpPr>
          <p:cNvPr id="13" name="Date Placeholder 3">
            <a:extLst>
              <a:ext uri="{FF2B5EF4-FFF2-40B4-BE49-F238E27FC236}">
                <a16:creationId xmlns:a16="http://schemas.microsoft.com/office/drawing/2014/main" id="{3817FB0D-52B2-44BD-B386-1073B0BCB11F}"/>
              </a:ext>
            </a:extLst>
          </p:cNvPr>
          <p:cNvSpPr>
            <a:spLocks noGrp="1"/>
          </p:cNvSpPr>
          <p:nvPr>
            <p:ph type="dt" sz="half" idx="2"/>
          </p:nvPr>
        </p:nvSpPr>
        <p:spPr>
          <a:xfrm>
            <a:off x="8093324" y="4379701"/>
            <a:ext cx="3184275" cy="380298"/>
          </a:xfrm>
          <a:prstGeom prst="rect">
            <a:avLst/>
          </a:prstGeom>
        </p:spPr>
        <p:txBody>
          <a:bodyPr vert="horz" lIns="0" tIns="0" rIns="0" bIns="0" rtlCol="0" anchor="t" anchorCtr="0"/>
          <a:lstStyle>
            <a:lvl1pPr algn="l">
              <a:defRPr sz="2300">
                <a:solidFill>
                  <a:schemeClr val="accent1"/>
                </a:solidFill>
                <a:latin typeface="+mj-lt"/>
              </a:defRPr>
            </a:lvl1pPr>
          </a:lstStyle>
          <a:p>
            <a:pPr>
              <a:lnSpc>
                <a:spcPts val="2600"/>
              </a:lnSpc>
            </a:pPr>
            <a:endParaRPr lang="en-GB" dirty="0"/>
          </a:p>
        </p:txBody>
      </p:sp>
    </p:spTree>
    <p:extLst>
      <p:ext uri="{BB962C8B-B14F-4D97-AF65-F5344CB8AC3E}">
        <p14:creationId xmlns:p14="http://schemas.microsoft.com/office/powerpoint/2010/main" val="20702808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hank you - CoBrand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00E3-ABE9-452B-A0C1-00B27C0A8488}"/>
              </a:ext>
            </a:extLst>
          </p:cNvPr>
          <p:cNvSpPr>
            <a:spLocks noGrp="1"/>
          </p:cNvSpPr>
          <p:nvPr>
            <p:ph type="title"/>
          </p:nvPr>
        </p:nvSpPr>
        <p:spPr>
          <a:xfrm>
            <a:off x="3066132" y="1101919"/>
            <a:ext cx="8553119" cy="2806847"/>
          </a:xfrm>
        </p:spPr>
        <p:txBody>
          <a:bodyPr/>
          <a:lstStyle>
            <a:lvl1pPr>
              <a:lnSpc>
                <a:spcPts val="10000"/>
              </a:lnSpc>
              <a:defRPr sz="10000">
                <a:solidFill>
                  <a:schemeClr val="bg1"/>
                </a:solidFill>
              </a:defRPr>
            </a:lvl1pPr>
          </a:lstStyle>
          <a:p>
            <a:r>
              <a:rPr lang="en-US"/>
              <a:t>Click to edit Master title style</a:t>
            </a:r>
            <a:endParaRPr lang="en-GB" dirty="0"/>
          </a:p>
        </p:txBody>
      </p:sp>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p:nvPr>
        </p:nvSpPr>
        <p:spPr>
          <a:xfrm>
            <a:off x="572750" y="4035220"/>
            <a:ext cx="6636433"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749" y="5577526"/>
            <a:ext cx="2214507" cy="84975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9231" y="5577525"/>
            <a:ext cx="2160020" cy="752858"/>
          </a:xfrm>
          <a:prstGeom prst="rect">
            <a:avLst/>
          </a:prstGeom>
        </p:spPr>
      </p:pic>
      <p:pic>
        <p:nvPicPr>
          <p:cNvPr id="5" name="Picture 4" descr="Shape, arrow&#10;&#10;Description automatically generated">
            <a:extLst>
              <a:ext uri="{FF2B5EF4-FFF2-40B4-BE49-F238E27FC236}">
                <a16:creationId xmlns:a16="http://schemas.microsoft.com/office/drawing/2014/main" id="{D8AC0AD8-2C24-4B03-A3F0-1DD2817ECED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7824" y="1"/>
            <a:ext cx="2332741" cy="2331725"/>
          </a:xfrm>
          <a:prstGeom prst="rect">
            <a:avLst/>
          </a:prstGeom>
        </p:spPr>
      </p:pic>
    </p:spTree>
    <p:extLst>
      <p:ext uri="{BB962C8B-B14F-4D97-AF65-F5344CB8AC3E}">
        <p14:creationId xmlns:p14="http://schemas.microsoft.com/office/powerpoint/2010/main" val="18659803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0174" y="1077951"/>
            <a:ext cx="6220829" cy="2126166"/>
          </a:xfrm>
        </p:spPr>
        <p:txBody>
          <a:bodyPr/>
          <a:lstStyle>
            <a:lvl1pPr>
              <a:lnSpc>
                <a:spcPts val="5000"/>
              </a:lnSpc>
              <a:defRPr sz="5000">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7139517" y="0"/>
            <a:ext cx="5052484" cy="68580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
        <p:nvSpPr>
          <p:cNvPr id="8" name="Subtitle 2">
            <a:extLst>
              <a:ext uri="{FF2B5EF4-FFF2-40B4-BE49-F238E27FC236}">
                <a16:creationId xmlns:a16="http://schemas.microsoft.com/office/drawing/2014/main" id="{A60ECEB5-24A2-425B-84E2-3BD66F8EE7A9}"/>
              </a:ext>
            </a:extLst>
          </p:cNvPr>
          <p:cNvSpPr>
            <a:spLocks noGrp="1"/>
          </p:cNvSpPr>
          <p:nvPr>
            <p:ph type="subTitle" idx="1"/>
          </p:nvPr>
        </p:nvSpPr>
        <p:spPr>
          <a:xfrm>
            <a:off x="572750" y="3433054"/>
            <a:ext cx="6636433"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59372991"/>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AF7A1F58-F59B-4ECB-86BC-B1E45939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4037" y="1"/>
            <a:ext cx="8167964" cy="6858000"/>
          </a:xfrm>
          <a:prstGeom prst="rect">
            <a:avLst/>
          </a:prstGeom>
        </p:spPr>
      </p:pic>
      <p:sp>
        <p:nvSpPr>
          <p:cNvPr id="2" name="Title 1"/>
          <p:cNvSpPr>
            <a:spLocks noGrp="1"/>
          </p:cNvSpPr>
          <p:nvPr>
            <p:ph type="title"/>
          </p:nvPr>
        </p:nvSpPr>
        <p:spPr>
          <a:xfrm>
            <a:off x="570173" y="1084521"/>
            <a:ext cx="7121795" cy="1743738"/>
          </a:xfrm>
        </p:spPr>
        <p:txBody>
          <a:bodyPr/>
          <a:lstStyle>
            <a:lvl1pPr>
              <a:lnSpc>
                <a:spcPts val="6400"/>
              </a:lnSpc>
              <a:defRPr sz="6400">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
        <p:nvSpPr>
          <p:cNvPr id="8" name="Text Placeholder 7">
            <a:extLst>
              <a:ext uri="{FF2B5EF4-FFF2-40B4-BE49-F238E27FC236}">
                <a16:creationId xmlns:a16="http://schemas.microsoft.com/office/drawing/2014/main" id="{9033D876-4F4A-45BC-BEDC-E91ECA52366D}"/>
              </a:ext>
            </a:extLst>
          </p:cNvPr>
          <p:cNvSpPr>
            <a:spLocks noGrp="1"/>
          </p:cNvSpPr>
          <p:nvPr>
            <p:ph type="body" sz="quarter" idx="13"/>
          </p:nvPr>
        </p:nvSpPr>
        <p:spPr>
          <a:xfrm>
            <a:off x="569385" y="3027203"/>
            <a:ext cx="7122492" cy="1331913"/>
          </a:xfrm>
        </p:spPr>
        <p:txBody>
          <a:bodyPr/>
          <a:lstStyle>
            <a:lvl1pPr>
              <a:lnSpc>
                <a:spcPts val="2600"/>
              </a:lnSpc>
              <a:spcBef>
                <a:spcPts val="0"/>
              </a:spcBef>
              <a:spcAft>
                <a:spcPts val="0"/>
              </a:spcAft>
              <a:defRPr sz="2300" b="0">
                <a:solidFill>
                  <a:schemeClr val="bg1"/>
                </a:solidFill>
              </a:defRPr>
            </a:lvl1pPr>
            <a:lvl2pPr>
              <a:defRPr>
                <a:solidFill>
                  <a:schemeClr val="accent2"/>
                </a:solidFill>
              </a:defRPr>
            </a:lvl2pPr>
            <a:lvl3pPr>
              <a:buNone/>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2113128487"/>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Tree>
    <p:extLst>
      <p:ext uri="{BB962C8B-B14F-4D97-AF65-F5344CB8AC3E}">
        <p14:creationId xmlns:p14="http://schemas.microsoft.com/office/powerpoint/2010/main" val="11889181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 Indent">
    <p:spTree>
      <p:nvGrpSpPr>
        <p:cNvPr id="1" name=""/>
        <p:cNvGrpSpPr/>
        <p:nvPr/>
      </p:nvGrpSpPr>
      <p:grpSpPr>
        <a:xfrm>
          <a:off x="0" y="0"/>
          <a:ext cx="0" cy="0"/>
          <a:chOff x="0" y="0"/>
          <a:chExt cx="0" cy="0"/>
        </a:xfrm>
      </p:grpSpPr>
      <p:sp>
        <p:nvSpPr>
          <p:cNvPr id="2" name="Title 1"/>
          <p:cNvSpPr>
            <a:spLocks noGrp="1"/>
          </p:cNvSpPr>
          <p:nvPr>
            <p:ph type="title"/>
          </p:nvPr>
        </p:nvSpPr>
        <p:spPr>
          <a:xfrm>
            <a:off x="3862164" y="1141466"/>
            <a:ext cx="7741465" cy="1399216"/>
          </a:xfrm>
        </p:spPr>
        <p:txBody>
          <a:bodyPr/>
          <a:lstStyle/>
          <a:p>
            <a:r>
              <a:rPr lang="en-US"/>
              <a:t>Click to edit Master title style</a:t>
            </a:r>
            <a:endParaRPr lang="en-US" dirty="0"/>
          </a:p>
        </p:txBody>
      </p:sp>
      <p:sp>
        <p:nvSpPr>
          <p:cNvPr id="3" name="Content Placeholder 2"/>
          <p:cNvSpPr>
            <a:spLocks noGrp="1"/>
          </p:cNvSpPr>
          <p:nvPr>
            <p:ph idx="1"/>
          </p:nvPr>
        </p:nvSpPr>
        <p:spPr>
          <a:xfrm>
            <a:off x="3862164" y="2620462"/>
            <a:ext cx="7741465" cy="355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pic>
        <p:nvPicPr>
          <p:cNvPr id="7" name="Picture 6" descr="Shape, arrow&#10;&#10;Description automatically generated">
            <a:extLst>
              <a:ext uri="{FF2B5EF4-FFF2-40B4-BE49-F238E27FC236}">
                <a16:creationId xmlns:a16="http://schemas.microsoft.com/office/drawing/2014/main" id="{ABD58FF8-4285-4E01-B98F-0209419280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357" y="0"/>
            <a:ext cx="2966727" cy="4020320"/>
          </a:xfrm>
          <a:prstGeom prst="rect">
            <a:avLst/>
          </a:prstGeom>
        </p:spPr>
      </p:pic>
    </p:spTree>
    <p:extLst>
      <p:ext uri="{BB962C8B-B14F-4D97-AF65-F5344CB8AC3E}">
        <p14:creationId xmlns:p14="http://schemas.microsoft.com/office/powerpoint/2010/main" val="8209467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7248000"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Text Placeholder 3">
            <a:extLst>
              <a:ext uri="{FF2B5EF4-FFF2-40B4-BE49-F238E27FC236}">
                <a16:creationId xmlns:a16="http://schemas.microsoft.com/office/drawing/2014/main" id="{4550245E-1EA1-4657-BEDF-A924491C8B46}"/>
              </a:ext>
            </a:extLst>
          </p:cNvPr>
          <p:cNvSpPr>
            <a:spLocks noGrp="1"/>
          </p:cNvSpPr>
          <p:nvPr>
            <p:ph type="body" sz="quarter" idx="20"/>
          </p:nvPr>
        </p:nvSpPr>
        <p:spPr>
          <a:xfrm>
            <a:off x="8110330" y="2019301"/>
            <a:ext cx="3493300" cy="3551237"/>
          </a:xfrm>
          <a:solidFill>
            <a:schemeClr val="accent4"/>
          </a:solidFill>
          <a:ln w="88900">
            <a:noFill/>
            <a:miter lim="800000"/>
          </a:ln>
        </p:spPr>
        <p:txBody>
          <a:bodyPr lIns="180000" tIns="108000" rIns="36000" bIns="36000"/>
          <a:lstStyle>
            <a:lvl1pPr>
              <a:lnSpc>
                <a:spcPts val="2200"/>
              </a:lnSpc>
              <a:spcBef>
                <a:spcPts val="0"/>
              </a:spcBef>
              <a:spcAft>
                <a:spcPts val="0"/>
              </a:spcAft>
              <a:defRPr sz="2000" b="0">
                <a:solidFill>
                  <a:schemeClr val="tx1"/>
                </a:solidFill>
                <a:latin typeface="+mn-lt"/>
              </a:defRPr>
            </a:lvl1pPr>
            <a:lvl2pPr marL="306000" indent="-306000">
              <a:lnSpc>
                <a:spcPts val="2200"/>
              </a:lnSpc>
              <a:spcBef>
                <a:spcPts val="0"/>
              </a:spcBef>
              <a:spcAft>
                <a:spcPts val="0"/>
              </a:spcAft>
              <a:buFont typeface="Arial" panose="020B0604020202020204" pitchFamily="34" charset="0"/>
              <a:buChar char="•"/>
              <a:defRPr sz="20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2378868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000" y="1965278"/>
            <a:ext cx="3740505"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252404" y="1968502"/>
            <a:ext cx="3731627"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
        <p:nvSpPr>
          <p:cNvPr id="12" name="Text Placeholder 8">
            <a:extLst>
              <a:ext uri="{FF2B5EF4-FFF2-40B4-BE49-F238E27FC236}">
                <a16:creationId xmlns:a16="http://schemas.microsoft.com/office/drawing/2014/main" id="{F7CE497A-96EE-4045-82B7-A2E9FCBC83A9}"/>
              </a:ext>
            </a:extLst>
          </p:cNvPr>
          <p:cNvSpPr>
            <a:spLocks noGrp="1"/>
          </p:cNvSpPr>
          <p:nvPr>
            <p:ph type="body" sz="quarter" idx="15"/>
          </p:nvPr>
        </p:nvSpPr>
        <p:spPr>
          <a:xfrm>
            <a:off x="8058594" y="1968502"/>
            <a:ext cx="3731627"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0439799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4" y="1965278"/>
            <a:ext cx="11033393"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Tree>
    <p:extLst>
      <p:ext uri="{BB962C8B-B14F-4D97-AF65-F5344CB8AC3E}">
        <p14:creationId xmlns:p14="http://schemas.microsoft.com/office/powerpoint/2010/main" val="917775216"/>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5342947"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6151036" y="1968502"/>
            <a:ext cx="5452531"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27098818"/>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2 Content &amp; Pull-out Statem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1789FD54-5372-421F-AF38-C4E2156A1209}"/>
              </a:ext>
            </a:extLst>
          </p:cNvPr>
          <p:cNvSpPr>
            <a:spLocks noGrp="1"/>
          </p:cNvSpPr>
          <p:nvPr>
            <p:ph type="body" sz="quarter" idx="20"/>
          </p:nvPr>
        </p:nvSpPr>
        <p:spPr>
          <a:xfrm>
            <a:off x="8165531" y="2054088"/>
            <a:ext cx="3438099" cy="3721651"/>
          </a:xfrm>
          <a:ln w="88900">
            <a:solidFill>
              <a:schemeClr val="accent3"/>
            </a:solidFill>
            <a:miter lim="800000"/>
          </a:ln>
        </p:spPr>
        <p:txBody>
          <a:bodyPr lIns="180000" tIns="108000" rIns="36000" bIns="36000"/>
          <a:lstStyle>
            <a:lvl1pPr>
              <a:lnSpc>
                <a:spcPts val="2200"/>
              </a:lnSpc>
              <a:spcBef>
                <a:spcPts val="0"/>
              </a:spcBef>
              <a:spcAft>
                <a:spcPts val="0"/>
              </a:spcAft>
              <a:defRPr sz="2000" b="0">
                <a:solidFill>
                  <a:schemeClr val="tx1"/>
                </a:solidFill>
                <a:latin typeface="+mn-lt"/>
              </a:defRPr>
            </a:lvl1pPr>
            <a:lvl2pPr marL="306000" indent="-306000">
              <a:lnSpc>
                <a:spcPts val="2200"/>
              </a:lnSpc>
              <a:spcBef>
                <a:spcPts val="0"/>
              </a:spcBef>
              <a:spcAft>
                <a:spcPts val="0"/>
              </a:spcAft>
              <a:buFont typeface="Arial" panose="020B0604020202020204" pitchFamily="34" charset="0"/>
              <a:buChar char="•"/>
              <a:defRPr sz="20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a:t>Click to 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4" y="1965278"/>
            <a:ext cx="3540945"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316310" y="1968502"/>
            <a:ext cx="3541183"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13808331"/>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 Conten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14" name="Text Placeholder 3">
            <a:extLst>
              <a:ext uri="{FF2B5EF4-FFF2-40B4-BE49-F238E27FC236}">
                <a16:creationId xmlns:a16="http://schemas.microsoft.com/office/drawing/2014/main" id="{FF99D151-1C0F-43A0-9C1B-29B0C61806F6}"/>
              </a:ext>
            </a:extLst>
          </p:cNvPr>
          <p:cNvSpPr>
            <a:spLocks noGrp="1"/>
          </p:cNvSpPr>
          <p:nvPr>
            <p:ph type="body" sz="quarter" idx="21"/>
          </p:nvPr>
        </p:nvSpPr>
        <p:spPr>
          <a:xfrm>
            <a:off x="8165531" y="2046590"/>
            <a:ext cx="3426955" cy="3876261"/>
          </a:xfrm>
          <a:ln w="88900">
            <a:solidFill>
              <a:schemeClr val="accent4"/>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DB4BBF27-E0B0-411E-8686-152EA5748575}"/>
              </a:ext>
            </a:extLst>
          </p:cNvPr>
          <p:cNvSpPr>
            <a:spLocks noGrp="1"/>
          </p:cNvSpPr>
          <p:nvPr>
            <p:ph type="body" sz="quarter" idx="19"/>
          </p:nvPr>
        </p:nvSpPr>
        <p:spPr>
          <a:xfrm>
            <a:off x="575999" y="2060713"/>
            <a:ext cx="3426955" cy="3876261"/>
          </a:xfrm>
          <a:ln w="88900">
            <a:solidFill>
              <a:schemeClr val="accent6"/>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3">
            <a:extLst>
              <a:ext uri="{FF2B5EF4-FFF2-40B4-BE49-F238E27FC236}">
                <a16:creationId xmlns:a16="http://schemas.microsoft.com/office/drawing/2014/main" id="{DE4B9B2F-E8DA-440D-9773-343FC5978072}"/>
              </a:ext>
            </a:extLst>
          </p:cNvPr>
          <p:cNvSpPr>
            <a:spLocks noGrp="1"/>
          </p:cNvSpPr>
          <p:nvPr>
            <p:ph type="body" sz="quarter" idx="20"/>
          </p:nvPr>
        </p:nvSpPr>
        <p:spPr>
          <a:xfrm>
            <a:off x="4386071" y="2060713"/>
            <a:ext cx="3426955" cy="3876261"/>
          </a:xfrm>
          <a:ln w="88900">
            <a:solidFill>
              <a:schemeClr val="accent3"/>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666044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 Content Boxes &amp;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7" name="Text Placeholder 6">
            <a:extLst>
              <a:ext uri="{FF2B5EF4-FFF2-40B4-BE49-F238E27FC236}">
                <a16:creationId xmlns:a16="http://schemas.microsoft.com/office/drawing/2014/main" id="{F8BE0D34-01BF-415D-8313-8618359F26BF}"/>
              </a:ext>
            </a:extLst>
          </p:cNvPr>
          <p:cNvSpPr>
            <a:spLocks noGrp="1"/>
          </p:cNvSpPr>
          <p:nvPr>
            <p:ph type="body" sz="quarter" idx="13"/>
          </p:nvPr>
        </p:nvSpPr>
        <p:spPr>
          <a:xfrm>
            <a:off x="8110330"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5AD8C20C-806B-4337-9817-3D6F8DD523EF}"/>
              </a:ext>
            </a:extLst>
          </p:cNvPr>
          <p:cNvSpPr>
            <a:spLocks noGrp="1"/>
          </p:cNvSpPr>
          <p:nvPr>
            <p:ph type="body" sz="quarter" idx="14"/>
          </p:nvPr>
        </p:nvSpPr>
        <p:spPr>
          <a:xfrm>
            <a:off x="4349382"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5B4B14E5-8AE7-4C19-970E-39E6DADFE170}"/>
              </a:ext>
            </a:extLst>
          </p:cNvPr>
          <p:cNvSpPr>
            <a:spLocks noGrp="1"/>
          </p:cNvSpPr>
          <p:nvPr>
            <p:ph type="body" sz="quarter" idx="15"/>
          </p:nvPr>
        </p:nvSpPr>
        <p:spPr>
          <a:xfrm>
            <a:off x="588434"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EF93A843-6F95-4ABA-B3B3-4673FCC6E80C}"/>
              </a:ext>
            </a:extLst>
          </p:cNvPr>
          <p:cNvSpPr>
            <a:spLocks noGrp="1"/>
          </p:cNvSpPr>
          <p:nvPr>
            <p:ph type="body" sz="quarter" idx="16" hasCustomPrompt="1"/>
          </p:nvPr>
        </p:nvSpPr>
        <p:spPr>
          <a:xfrm>
            <a:off x="8110331" y="3246427"/>
            <a:ext cx="349323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dirty="0"/>
              <a:t>00</a:t>
            </a:r>
          </a:p>
        </p:txBody>
      </p:sp>
      <p:sp>
        <p:nvSpPr>
          <p:cNvPr id="12" name="Text Placeholder 6">
            <a:extLst>
              <a:ext uri="{FF2B5EF4-FFF2-40B4-BE49-F238E27FC236}">
                <a16:creationId xmlns:a16="http://schemas.microsoft.com/office/drawing/2014/main" id="{85908F09-F8B8-47A6-B73A-362749389EE1}"/>
              </a:ext>
            </a:extLst>
          </p:cNvPr>
          <p:cNvSpPr>
            <a:spLocks noGrp="1"/>
          </p:cNvSpPr>
          <p:nvPr>
            <p:ph type="body" sz="quarter" idx="17" hasCustomPrompt="1"/>
          </p:nvPr>
        </p:nvSpPr>
        <p:spPr>
          <a:xfrm>
            <a:off x="4340283" y="3246427"/>
            <a:ext cx="351651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dirty="0"/>
              <a:t>00</a:t>
            </a:r>
          </a:p>
        </p:txBody>
      </p:sp>
      <p:sp>
        <p:nvSpPr>
          <p:cNvPr id="13" name="Text Placeholder 6">
            <a:extLst>
              <a:ext uri="{FF2B5EF4-FFF2-40B4-BE49-F238E27FC236}">
                <a16:creationId xmlns:a16="http://schemas.microsoft.com/office/drawing/2014/main" id="{382ECC87-FB83-4F15-8298-741A78CF8AF7}"/>
              </a:ext>
            </a:extLst>
          </p:cNvPr>
          <p:cNvSpPr>
            <a:spLocks noGrp="1"/>
          </p:cNvSpPr>
          <p:nvPr>
            <p:ph type="body" sz="quarter" idx="18" hasCustomPrompt="1"/>
          </p:nvPr>
        </p:nvSpPr>
        <p:spPr>
          <a:xfrm>
            <a:off x="565150" y="3246427"/>
            <a:ext cx="3516519"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dirty="0"/>
              <a:t>00</a:t>
            </a:r>
          </a:p>
        </p:txBody>
      </p:sp>
      <p:sp>
        <p:nvSpPr>
          <p:cNvPr id="4" name="Picture Placeholder 3">
            <a:extLst>
              <a:ext uri="{FF2B5EF4-FFF2-40B4-BE49-F238E27FC236}">
                <a16:creationId xmlns:a16="http://schemas.microsoft.com/office/drawing/2014/main" id="{D94C2592-75FE-4D4C-80FB-5FC208DA52E9}"/>
              </a:ext>
            </a:extLst>
          </p:cNvPr>
          <p:cNvSpPr>
            <a:spLocks noGrp="1"/>
          </p:cNvSpPr>
          <p:nvPr>
            <p:ph type="pic" sz="quarter" idx="19"/>
          </p:nvPr>
        </p:nvSpPr>
        <p:spPr>
          <a:xfrm>
            <a:off x="565152" y="2111098"/>
            <a:ext cx="1056000" cy="938949"/>
          </a:xfrm>
        </p:spPr>
        <p:txBody>
          <a:bodyPr/>
          <a:lstStyle/>
          <a:p>
            <a:r>
              <a:rPr lang="en-US"/>
              <a:t>Click icon to add picture</a:t>
            </a:r>
            <a:endParaRPr lang="en-GB" dirty="0"/>
          </a:p>
        </p:txBody>
      </p:sp>
      <p:sp>
        <p:nvSpPr>
          <p:cNvPr id="14" name="Picture Placeholder 3">
            <a:extLst>
              <a:ext uri="{FF2B5EF4-FFF2-40B4-BE49-F238E27FC236}">
                <a16:creationId xmlns:a16="http://schemas.microsoft.com/office/drawing/2014/main" id="{8B3B0AD3-4728-4C26-A8BB-C2C11D8C35E7}"/>
              </a:ext>
            </a:extLst>
          </p:cNvPr>
          <p:cNvSpPr>
            <a:spLocks noGrp="1"/>
          </p:cNvSpPr>
          <p:nvPr>
            <p:ph type="pic" sz="quarter" idx="20"/>
          </p:nvPr>
        </p:nvSpPr>
        <p:spPr>
          <a:xfrm>
            <a:off x="4340283" y="2109601"/>
            <a:ext cx="1056000" cy="938949"/>
          </a:xfrm>
        </p:spPr>
        <p:txBody>
          <a:bodyPr/>
          <a:lstStyle/>
          <a:p>
            <a:r>
              <a:rPr lang="en-US"/>
              <a:t>Click icon to add picture</a:t>
            </a:r>
            <a:endParaRPr lang="en-GB" dirty="0"/>
          </a:p>
        </p:txBody>
      </p:sp>
      <p:sp>
        <p:nvSpPr>
          <p:cNvPr id="15" name="Picture Placeholder 3">
            <a:extLst>
              <a:ext uri="{FF2B5EF4-FFF2-40B4-BE49-F238E27FC236}">
                <a16:creationId xmlns:a16="http://schemas.microsoft.com/office/drawing/2014/main" id="{914E5FF1-E241-4C75-9B9E-74DF24FF69D9}"/>
              </a:ext>
            </a:extLst>
          </p:cNvPr>
          <p:cNvSpPr>
            <a:spLocks noGrp="1"/>
          </p:cNvSpPr>
          <p:nvPr>
            <p:ph type="pic" sz="quarter" idx="21"/>
          </p:nvPr>
        </p:nvSpPr>
        <p:spPr>
          <a:xfrm>
            <a:off x="8110329" y="2109601"/>
            <a:ext cx="1056000" cy="938949"/>
          </a:xfrm>
        </p:spPr>
        <p:txBody>
          <a:bodyPr/>
          <a:lstStyle/>
          <a:p>
            <a:r>
              <a:rPr lang="en-US"/>
              <a:t>Click icon to add picture</a:t>
            </a:r>
            <a:endParaRPr lang="en-GB" dirty="0"/>
          </a:p>
        </p:txBody>
      </p:sp>
    </p:spTree>
    <p:extLst>
      <p:ext uri="{BB962C8B-B14F-4D97-AF65-F5344CB8AC3E}">
        <p14:creationId xmlns:p14="http://schemas.microsoft.com/office/powerpoint/2010/main" val="206206598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amp; Chart 0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5525827"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6383867" y="1960563"/>
            <a:ext cx="5219700" cy="4216400"/>
          </a:xfrm>
        </p:spPr>
        <p:txBody>
          <a:bodyPr/>
          <a:lstStyle/>
          <a:p>
            <a:r>
              <a:rPr lang="en-US"/>
              <a:t>Click icon to add chart</a:t>
            </a:r>
            <a:endParaRPr lang="en-GB"/>
          </a:p>
        </p:txBody>
      </p:sp>
    </p:spTree>
    <p:extLst>
      <p:ext uri="{BB962C8B-B14F-4D97-AF65-F5344CB8AC3E}">
        <p14:creationId xmlns:p14="http://schemas.microsoft.com/office/powerpoint/2010/main" val="417102925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amp; Chart 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077740" y="1965601"/>
            <a:ext cx="5525827"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571201" y="1963738"/>
            <a:ext cx="5219700" cy="4216400"/>
          </a:xfrm>
        </p:spPr>
        <p:txBody>
          <a:bodyPr/>
          <a:lstStyle/>
          <a:p>
            <a:r>
              <a:rPr lang="en-US"/>
              <a:t>Click icon to add chart</a:t>
            </a:r>
            <a:endParaRPr lang="en-GB"/>
          </a:p>
        </p:txBody>
      </p:sp>
    </p:spTree>
    <p:extLst>
      <p:ext uri="{BB962C8B-B14F-4D97-AF65-F5344CB8AC3E}">
        <p14:creationId xmlns:p14="http://schemas.microsoft.com/office/powerpoint/2010/main" val="77727125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amp; Image 01">
    <p:spTree>
      <p:nvGrpSpPr>
        <p:cNvPr id="1" name=""/>
        <p:cNvGrpSpPr/>
        <p:nvPr/>
      </p:nvGrpSpPr>
      <p:grpSpPr>
        <a:xfrm>
          <a:off x="0" y="0"/>
          <a:ext cx="0" cy="0"/>
          <a:chOff x="0" y="0"/>
          <a:chExt cx="0" cy="0"/>
        </a:xfrm>
      </p:grpSpPr>
      <p:sp>
        <p:nvSpPr>
          <p:cNvPr id="2" name="Title 1"/>
          <p:cNvSpPr>
            <a:spLocks noGrp="1"/>
          </p:cNvSpPr>
          <p:nvPr>
            <p:ph type="title"/>
          </p:nvPr>
        </p:nvSpPr>
        <p:spPr>
          <a:xfrm>
            <a:off x="570174" y="504967"/>
            <a:ext cx="6220829" cy="1185722"/>
          </a:xfrm>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6220828"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7139517" y="0"/>
            <a:ext cx="5052484" cy="6858000"/>
          </a:xfrm>
        </p:spPr>
        <p:txBody>
          <a:bodyPr/>
          <a:lstStyle/>
          <a:p>
            <a:r>
              <a:rPr lang="en-US"/>
              <a:t>Click icon to add picture</a:t>
            </a:r>
            <a:endParaRPr lang="en-GB"/>
          </a:p>
        </p:txBody>
      </p:sp>
    </p:spTree>
    <p:extLst>
      <p:ext uri="{BB962C8B-B14F-4D97-AF65-F5344CB8AC3E}">
        <p14:creationId xmlns:p14="http://schemas.microsoft.com/office/powerpoint/2010/main" val="3325381111"/>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0174" y="504967"/>
            <a:ext cx="6220829" cy="1185722"/>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0173" y="1965278"/>
            <a:ext cx="6220828"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7139517" y="0"/>
            <a:ext cx="5052484" cy="68580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Tree>
    <p:extLst>
      <p:ext uri="{BB962C8B-B14F-4D97-AF65-F5344CB8AC3E}">
        <p14:creationId xmlns:p14="http://schemas.microsoft.com/office/powerpoint/2010/main" val="139845483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8352" y="1042997"/>
            <a:ext cx="8558947" cy="5100041"/>
          </a:xfrm>
        </p:spPr>
        <p:txBody>
          <a:bodyPr/>
          <a:lstStyle>
            <a:lvl1pPr marL="198000" indent="-198000">
              <a:lnSpc>
                <a:spcPts val="4200"/>
              </a:lnSpc>
              <a:spcAft>
                <a:spcPts val="0"/>
              </a:spcAft>
              <a:defRPr sz="4000" b="0" i="1">
                <a:solidFill>
                  <a:schemeClr val="bg1"/>
                </a:solidFill>
              </a:defRPr>
            </a:lvl1pPr>
            <a:lvl2pPr marL="198000" indent="0">
              <a:lnSpc>
                <a:spcPts val="2600"/>
              </a:lnSpc>
              <a:spcAft>
                <a:spcPts val="0"/>
              </a:spcAft>
              <a:defRPr sz="2300">
                <a:solidFill>
                  <a:schemeClr val="bg1"/>
                </a:solidFill>
                <a:latin typeface="+mj-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pic>
        <p:nvPicPr>
          <p:cNvPr id="8" name="Picture 7" descr="Shape&#10;&#10;Description automatically generated">
            <a:extLst>
              <a:ext uri="{FF2B5EF4-FFF2-40B4-BE49-F238E27FC236}">
                <a16:creationId xmlns:a16="http://schemas.microsoft.com/office/drawing/2014/main" id="{246D7AA3-C2BF-4FBC-94B1-46E45017D3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457" y="1"/>
            <a:ext cx="1060707" cy="1581915"/>
          </a:xfrm>
          <a:prstGeom prst="rect">
            <a:avLst/>
          </a:prstGeom>
        </p:spPr>
      </p:pic>
    </p:spTree>
    <p:extLst>
      <p:ext uri="{BB962C8B-B14F-4D97-AF65-F5344CB8AC3E}">
        <p14:creationId xmlns:p14="http://schemas.microsoft.com/office/powerpoint/2010/main" val="416266106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ntent Boxes">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5010EE63-7580-4F62-B320-5D6109F2BB55}"/>
              </a:ext>
            </a:extLst>
          </p:cNvPr>
          <p:cNvSpPr>
            <a:spLocks noGrp="1"/>
          </p:cNvSpPr>
          <p:nvPr>
            <p:ph type="body" sz="quarter" idx="21"/>
          </p:nvPr>
        </p:nvSpPr>
        <p:spPr>
          <a:xfrm>
            <a:off x="8101490" y="2060712"/>
            <a:ext cx="3600000" cy="3876261"/>
          </a:xfrm>
          <a:ln w="88900">
            <a:solidFill>
              <a:schemeClr val="accent4"/>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68D76BF-27AA-45B3-82B7-3B620AF0EC21}"/>
              </a:ext>
            </a:extLst>
          </p:cNvPr>
          <p:cNvSpPr>
            <a:spLocks noGrp="1"/>
          </p:cNvSpPr>
          <p:nvPr>
            <p:ph type="body" sz="quarter" idx="19"/>
          </p:nvPr>
        </p:nvSpPr>
        <p:spPr>
          <a:xfrm>
            <a:off x="431999" y="2060713"/>
            <a:ext cx="3600000" cy="3876261"/>
          </a:xfrm>
          <a:ln w="88900">
            <a:solidFill>
              <a:schemeClr val="accent6"/>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5" name="Picture 14" descr="Blue text on a black background&#10;&#10;Description automatically generated with medium confidence">
            <a:extLst>
              <a:ext uri="{FF2B5EF4-FFF2-40B4-BE49-F238E27FC236}">
                <a16:creationId xmlns:a16="http://schemas.microsoft.com/office/drawing/2014/main" id="{150ABED8-A54A-4932-8DA0-D83237FF91B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
        <p:nvSpPr>
          <p:cNvPr id="14" name="Text Placeholder 3">
            <a:extLst>
              <a:ext uri="{FF2B5EF4-FFF2-40B4-BE49-F238E27FC236}">
                <a16:creationId xmlns:a16="http://schemas.microsoft.com/office/drawing/2014/main" id="{17EA50BC-1B45-42B3-9B8B-C5B86478354C}"/>
              </a:ext>
            </a:extLst>
          </p:cNvPr>
          <p:cNvSpPr>
            <a:spLocks noGrp="1"/>
          </p:cNvSpPr>
          <p:nvPr>
            <p:ph type="body" sz="quarter" idx="20"/>
          </p:nvPr>
        </p:nvSpPr>
        <p:spPr>
          <a:xfrm>
            <a:off x="4266744" y="2060712"/>
            <a:ext cx="3600000" cy="3876261"/>
          </a:xfrm>
          <a:ln w="88900">
            <a:solidFill>
              <a:schemeClr val="accent3"/>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8235479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amp; Full Image 0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a:lstStyle/>
          <a:p>
            <a:r>
              <a:rPr lang="en-US"/>
              <a:t>Click icon to add picture</a:t>
            </a:r>
            <a:endParaRPr lang="en-GB" dirty="0"/>
          </a:p>
        </p:txBody>
      </p:sp>
      <p:sp>
        <p:nvSpPr>
          <p:cNvPr id="2" name="Title 1"/>
          <p:cNvSpPr>
            <a:spLocks noGrp="1"/>
          </p:cNvSpPr>
          <p:nvPr>
            <p:ph type="title"/>
          </p:nvPr>
        </p:nvSpPr>
        <p:spPr>
          <a:xfrm>
            <a:off x="570174" y="504967"/>
            <a:ext cx="6220829" cy="1185722"/>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0173" y="1965278"/>
            <a:ext cx="6220828"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Tree>
    <p:extLst>
      <p:ext uri="{BB962C8B-B14F-4D97-AF65-F5344CB8AC3E}">
        <p14:creationId xmlns:p14="http://schemas.microsoft.com/office/powerpoint/2010/main" val="8492741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amp; Full Image 0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lIns="0"/>
          <a:lstStyle/>
          <a:p>
            <a:r>
              <a:rPr lang="en-US"/>
              <a:t>Click icon to add picture</a:t>
            </a:r>
            <a:endParaRPr lang="en-GB" dirty="0"/>
          </a:p>
        </p:txBody>
      </p:sp>
      <p:sp>
        <p:nvSpPr>
          <p:cNvPr id="3" name="Content Placeholder 2"/>
          <p:cNvSpPr>
            <a:spLocks noGrp="1"/>
          </p:cNvSpPr>
          <p:nvPr>
            <p:ph idx="1" hasCustomPrompt="1"/>
          </p:nvPr>
        </p:nvSpPr>
        <p:spPr>
          <a:xfrm>
            <a:off x="570174" y="441858"/>
            <a:ext cx="6327717" cy="5044542"/>
          </a:xfrm>
          <a:solidFill>
            <a:schemeClr val="accent1"/>
          </a:solidFill>
        </p:spPr>
        <p:txBody>
          <a:bodyPr lIns="432000" tIns="450000"/>
          <a:lstStyle>
            <a:lvl1pPr>
              <a:lnSpc>
                <a:spcPts val="4200"/>
              </a:lnSpc>
              <a:spcAft>
                <a:spcPts val="2700"/>
              </a:spcAft>
              <a:defRPr sz="4000">
                <a:solidFill>
                  <a:schemeClr val="bg1"/>
                </a:solidFill>
              </a:defRPr>
            </a:lvl1pPr>
            <a:lvl2pPr>
              <a:defRPr b="1">
                <a:solidFill>
                  <a:schemeClr val="bg1"/>
                </a:solidFill>
                <a:latin typeface="+mj-lt"/>
              </a:defRPr>
            </a:lvl2pPr>
            <a:lvl3pPr marL="0" indent="0">
              <a:buNone/>
              <a:defRPr>
                <a:solidFill>
                  <a:schemeClr val="bg1"/>
                </a:solidFill>
              </a:defRPr>
            </a:lvl3pPr>
            <a:lvl4pPr marL="306000">
              <a:defRPr>
                <a:solidFill>
                  <a:schemeClr val="bg1"/>
                </a:solidFill>
              </a:defRPr>
            </a:lvl4pPr>
            <a:lvl5pPr marL="594000">
              <a:defRPr>
                <a:solidFill>
                  <a:schemeClr val="bg1"/>
                </a:solidFill>
              </a:defRPr>
            </a:lvl5pPr>
          </a:lstStyle>
          <a:p>
            <a:pPr lvl="0"/>
            <a:r>
              <a:rPr lang="en-US" dirty="0" err="1"/>
              <a:t>PClick</a:t>
            </a:r>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Tree>
    <p:extLst>
      <p:ext uri="{BB962C8B-B14F-4D97-AF65-F5344CB8AC3E}">
        <p14:creationId xmlns:p14="http://schemas.microsoft.com/office/powerpoint/2010/main" val="353149424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 Content &amp; Pull-out Statem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969B4756-DF81-4C3E-9DB0-47E48FB94F56}"/>
              </a:ext>
            </a:extLst>
          </p:cNvPr>
          <p:cNvSpPr>
            <a:spLocks noGrp="1"/>
          </p:cNvSpPr>
          <p:nvPr>
            <p:ph type="body" sz="quarter" idx="20"/>
          </p:nvPr>
        </p:nvSpPr>
        <p:spPr>
          <a:xfrm>
            <a:off x="8165531" y="2060713"/>
            <a:ext cx="3541183" cy="3725276"/>
          </a:xfrm>
          <a:ln w="88900">
            <a:solidFill>
              <a:schemeClr val="accent3"/>
            </a:solidFill>
            <a:miter lim="800000"/>
          </a:ln>
        </p:spPr>
        <p:txBody>
          <a:bodyPr lIns="180000" tIns="108000" rIns="36000" bIns="36000"/>
          <a:lstStyle>
            <a:lvl1pPr>
              <a:lnSpc>
                <a:spcPts val="2600"/>
              </a:lnSpc>
              <a:spcBef>
                <a:spcPts val="0"/>
              </a:spcBef>
              <a:spcAft>
                <a:spcPts val="0"/>
              </a:spcAft>
              <a:defRPr sz="2400" b="0">
                <a:solidFill>
                  <a:schemeClr val="tx1"/>
                </a:solidFill>
                <a:latin typeface="+mn-lt"/>
              </a:defRPr>
            </a:lvl1pPr>
            <a:lvl2pPr marL="306000" indent="-306000">
              <a:lnSpc>
                <a:spcPts val="2600"/>
              </a:lnSpc>
              <a:spcBef>
                <a:spcPts val="0"/>
              </a:spcBef>
              <a:spcAft>
                <a:spcPts val="0"/>
              </a:spcAft>
              <a:buFont typeface="Arial" panose="020B0604020202020204" pitchFamily="34" charset="0"/>
              <a:buChar char="•"/>
              <a:defRPr sz="2400" b="0">
                <a:solidFill>
                  <a:schemeClr val="tx1"/>
                </a:solidFill>
              </a:defRPr>
            </a:lvl2pPr>
            <a:lvl3pPr>
              <a:lnSpc>
                <a:spcPts val="2600"/>
              </a:lnSpc>
              <a:defRPr sz="2400" b="0">
                <a:solidFill>
                  <a:schemeClr val="tx1"/>
                </a:solidFill>
              </a:defRPr>
            </a:lvl3pPr>
            <a:lvl4pPr>
              <a:lnSpc>
                <a:spcPts val="2600"/>
              </a:lnSpc>
              <a:defRPr sz="2400" b="0">
                <a:solidFill>
                  <a:schemeClr val="tx1"/>
                </a:solidFill>
              </a:defRPr>
            </a:lvl4pPr>
            <a:lvl5pPr>
              <a:lnSpc>
                <a:spcPts val="2600"/>
              </a:lnSpc>
              <a:defRPr sz="2400" b="0">
                <a:solidFill>
                  <a:schemeClr val="tx1"/>
                </a:solidFill>
              </a:defRPr>
            </a:lvl5pPr>
          </a:lstStyle>
          <a:p>
            <a:pPr lvl="0"/>
            <a:r>
              <a:rPr lang="en-US"/>
              <a:t>Click to 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000" y="1965278"/>
            <a:ext cx="3740505"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252404" y="1968502"/>
            <a:ext cx="3731627"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2430041858"/>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0" y="1978701"/>
            <a:ext cx="6674653" cy="4198261"/>
          </a:xfrm>
        </p:spPr>
        <p:txBody>
          <a:bodyPr numCol="1" spcCol="0"/>
          <a:lstStyle>
            <a:lvl1pPr>
              <a:defRPr>
                <a:solidFill>
                  <a:schemeClr val="bg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US"/>
              <a:t>Regional webinars: Why are pensions important?</a:t>
            </a:r>
            <a:endParaRPr lang="en-GB"/>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Click to edit Master text styles</a:t>
            </a:r>
          </a:p>
        </p:txBody>
      </p:sp>
      <p:pic>
        <p:nvPicPr>
          <p:cNvPr id="9" name="Picture 8" descr="A picture containing object&#10;&#10;Description automatically generated">
            <a:extLst>
              <a:ext uri="{FF2B5EF4-FFF2-40B4-BE49-F238E27FC236}">
                <a16:creationId xmlns:a16="http://schemas.microsoft.com/office/drawing/2014/main" id="{4A32101F-F54F-42AA-8341-C76B5B2909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Tree>
    <p:extLst>
      <p:ext uri="{BB962C8B-B14F-4D97-AF65-F5344CB8AC3E}">
        <p14:creationId xmlns:p14="http://schemas.microsoft.com/office/powerpoint/2010/main" val="32668297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Blue CoBrande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1038971" y="1600201"/>
            <a:ext cx="10238629" cy="1946081"/>
          </a:xfrm>
        </p:spPr>
        <p:txBody>
          <a:bodyPr anchor="t"/>
          <a:lstStyle>
            <a:lvl1pPr indent="396000" algn="l">
              <a:lnSpc>
                <a:spcPts val="6000"/>
              </a:lnSpc>
              <a:defRPr sz="6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038971" y="4035220"/>
            <a:ext cx="6170212"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6C1B7D1C-A083-4F3B-ABC9-B0C5566EC3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882" y="1"/>
            <a:ext cx="1066209" cy="2309547"/>
          </a:xfrm>
          <a:prstGeom prst="rect">
            <a:avLst/>
          </a:prstGeom>
        </p:spPr>
      </p:pic>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2749" y="5577526"/>
            <a:ext cx="2214507" cy="84975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59231" y="5577525"/>
            <a:ext cx="2160020" cy="752858"/>
          </a:xfrm>
          <a:prstGeom prst="rect">
            <a:avLst/>
          </a:prstGeom>
        </p:spPr>
      </p:pic>
      <p:sp>
        <p:nvSpPr>
          <p:cNvPr id="10" name="Text Placeholder 8">
            <a:extLst>
              <a:ext uri="{FF2B5EF4-FFF2-40B4-BE49-F238E27FC236}">
                <a16:creationId xmlns:a16="http://schemas.microsoft.com/office/drawing/2014/main" id="{556F9628-AA92-4800-B780-6055198D3275}"/>
              </a:ext>
            </a:extLst>
          </p:cNvPr>
          <p:cNvSpPr>
            <a:spLocks noGrp="1"/>
          </p:cNvSpPr>
          <p:nvPr>
            <p:ph type="body" sz="quarter" idx="11" hasCustomPrompt="1"/>
          </p:nvPr>
        </p:nvSpPr>
        <p:spPr>
          <a:xfrm>
            <a:off x="8093325" y="4034723"/>
            <a:ext cx="3184276" cy="380298"/>
          </a:xfrm>
        </p:spPr>
        <p:txBody>
          <a:bodyPr/>
          <a:lstStyle>
            <a:lvl1pPr>
              <a:lnSpc>
                <a:spcPts val="2600"/>
              </a:lnSpc>
              <a:spcBef>
                <a:spcPts val="0"/>
              </a:spcBef>
              <a:spcAft>
                <a:spcPts val="0"/>
              </a:spcAft>
              <a:defRPr sz="2300" b="1">
                <a:solidFill>
                  <a:schemeClr val="bg1"/>
                </a:solidFill>
              </a:defRPr>
            </a:lvl1pPr>
          </a:lstStyle>
          <a:p>
            <a:pPr lvl="0"/>
            <a:r>
              <a:rPr lang="en-US" dirty="0"/>
              <a:t>Add text </a:t>
            </a:r>
          </a:p>
        </p:txBody>
      </p:sp>
      <p:sp>
        <p:nvSpPr>
          <p:cNvPr id="12" name="Date Placeholder 3">
            <a:extLst>
              <a:ext uri="{FF2B5EF4-FFF2-40B4-BE49-F238E27FC236}">
                <a16:creationId xmlns:a16="http://schemas.microsoft.com/office/drawing/2014/main" id="{165260BC-2172-4C4B-8545-6F380E2D84F9}"/>
              </a:ext>
            </a:extLst>
          </p:cNvPr>
          <p:cNvSpPr>
            <a:spLocks noGrp="1"/>
          </p:cNvSpPr>
          <p:nvPr>
            <p:ph type="dt" sz="half" idx="2"/>
          </p:nvPr>
        </p:nvSpPr>
        <p:spPr>
          <a:xfrm>
            <a:off x="8093324" y="4379701"/>
            <a:ext cx="3184275" cy="380298"/>
          </a:xfrm>
          <a:prstGeom prst="rect">
            <a:avLst/>
          </a:prstGeom>
        </p:spPr>
        <p:txBody>
          <a:bodyPr vert="horz" lIns="0" tIns="0" rIns="0" bIns="0" rtlCol="0" anchor="t" anchorCtr="0"/>
          <a:lstStyle>
            <a:lvl1pPr algn="l">
              <a:defRPr sz="2300">
                <a:solidFill>
                  <a:schemeClr val="bg1"/>
                </a:solidFill>
                <a:latin typeface="+mj-lt"/>
              </a:defRPr>
            </a:lvl1pPr>
          </a:lstStyle>
          <a:p>
            <a:pPr>
              <a:lnSpc>
                <a:spcPts val="2600"/>
              </a:lnSpc>
            </a:pPr>
            <a:endParaRPr lang="en-GB" dirty="0"/>
          </a:p>
        </p:txBody>
      </p:sp>
    </p:spTree>
    <p:extLst>
      <p:ext uri="{BB962C8B-B14F-4D97-AF65-F5344CB8AC3E}">
        <p14:creationId xmlns:p14="http://schemas.microsoft.com/office/powerpoint/2010/main" val="7632377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Full Image Title - CoBrande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1" y="430722"/>
            <a:ext cx="6920753" cy="5996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572750" y="1075766"/>
            <a:ext cx="6170212" cy="1580028"/>
          </a:xfrm>
        </p:spPr>
        <p:txBody>
          <a:bodyPr anchor="t"/>
          <a:lstStyle>
            <a:lvl1pPr indent="0" algn="l">
              <a:lnSpc>
                <a:spcPts val="5000"/>
              </a:lnSpc>
              <a:defRPr sz="50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72750" y="3025589"/>
            <a:ext cx="6170209" cy="849753"/>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749" y="5399851"/>
            <a:ext cx="2214507" cy="84975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03614" y="5399850"/>
            <a:ext cx="2160020" cy="752858"/>
          </a:xfrm>
          <a:prstGeom prst="rect">
            <a:avLst/>
          </a:prstGeom>
        </p:spPr>
      </p:pic>
      <p:sp>
        <p:nvSpPr>
          <p:cNvPr id="5" name="Picture Placeholder 4">
            <a:extLst>
              <a:ext uri="{FF2B5EF4-FFF2-40B4-BE49-F238E27FC236}">
                <a16:creationId xmlns:a16="http://schemas.microsoft.com/office/drawing/2014/main" id="{7C0B4D82-07B6-41D6-A0C6-66D8DEA743AD}"/>
              </a:ext>
            </a:extLst>
          </p:cNvPr>
          <p:cNvSpPr>
            <a:spLocks noGrp="1"/>
          </p:cNvSpPr>
          <p:nvPr>
            <p:ph type="pic" sz="quarter" idx="11"/>
          </p:nvPr>
        </p:nvSpPr>
        <p:spPr>
          <a:xfrm>
            <a:off x="-3858" y="0"/>
            <a:ext cx="12195859"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434051 h 6858000"/>
              <a:gd name="connsiteX5" fmla="*/ 0 w 9144000"/>
              <a:gd name="connsiteY5"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2894 w 9146894"/>
              <a:gd name="connsiteY5" fmla="*/ 434051 h 6858000"/>
              <a:gd name="connsiteX6" fmla="*/ 2894 w 9146894"/>
              <a:gd name="connsiteY6" fmla="*/ 0 h 6858000"/>
              <a:gd name="connsiteX0" fmla="*/ 5850 w 9149850"/>
              <a:gd name="connsiteY0" fmla="*/ 0 h 6858000"/>
              <a:gd name="connsiteX1" fmla="*/ 9149850 w 9149850"/>
              <a:gd name="connsiteY1" fmla="*/ 0 h 6858000"/>
              <a:gd name="connsiteX2" fmla="*/ 9149850 w 9149850"/>
              <a:gd name="connsiteY2" fmla="*/ 6858000 h 6858000"/>
              <a:gd name="connsiteX3" fmla="*/ 5850 w 9149850"/>
              <a:gd name="connsiteY3" fmla="*/ 6858000 h 6858000"/>
              <a:gd name="connsiteX4" fmla="*/ 2956 w 9149850"/>
              <a:gd name="connsiteY4" fmla="*/ 6421056 h 6858000"/>
              <a:gd name="connsiteX5" fmla="*/ 63 w 9149850"/>
              <a:gd name="connsiteY5" fmla="*/ 3944073 h 6858000"/>
              <a:gd name="connsiteX6" fmla="*/ 5850 w 9149850"/>
              <a:gd name="connsiteY6" fmla="*/ 434051 h 6858000"/>
              <a:gd name="connsiteX7" fmla="*/ 5850 w 9149850"/>
              <a:gd name="connsiteY7" fmla="*/ 0 h 6858000"/>
              <a:gd name="connsiteX0" fmla="*/ 2895 w 9146895"/>
              <a:gd name="connsiteY0" fmla="*/ 0 h 6858000"/>
              <a:gd name="connsiteX1" fmla="*/ 9146895 w 9146895"/>
              <a:gd name="connsiteY1" fmla="*/ 0 h 6858000"/>
              <a:gd name="connsiteX2" fmla="*/ 9146895 w 9146895"/>
              <a:gd name="connsiteY2" fmla="*/ 6858000 h 6858000"/>
              <a:gd name="connsiteX3" fmla="*/ 2895 w 9146895"/>
              <a:gd name="connsiteY3" fmla="*/ 6858000 h 6858000"/>
              <a:gd name="connsiteX4" fmla="*/ 1 w 9146895"/>
              <a:gd name="connsiteY4" fmla="*/ 6421056 h 6858000"/>
              <a:gd name="connsiteX5" fmla="*/ 5182567 w 9146895"/>
              <a:gd name="connsiteY5" fmla="*/ 6412375 h 6858000"/>
              <a:gd name="connsiteX6" fmla="*/ 2895 w 9146895"/>
              <a:gd name="connsiteY6" fmla="*/ 434051 h 6858000"/>
              <a:gd name="connsiteX7" fmla="*/ 2895 w 9146895"/>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8788 h 6866788"/>
              <a:gd name="connsiteX1" fmla="*/ 9146894 w 9146894"/>
              <a:gd name="connsiteY1" fmla="*/ 8788 h 6866788"/>
              <a:gd name="connsiteX2" fmla="*/ 9146894 w 9146894"/>
              <a:gd name="connsiteY2" fmla="*/ 6866788 h 6866788"/>
              <a:gd name="connsiteX3" fmla="*/ 2894 w 9146894"/>
              <a:gd name="connsiteY3" fmla="*/ 6866788 h 6866788"/>
              <a:gd name="connsiteX4" fmla="*/ 0 w 9146894"/>
              <a:gd name="connsiteY4" fmla="*/ 6429844 h 6866788"/>
              <a:gd name="connsiteX5" fmla="*/ 5188353 w 9146894"/>
              <a:gd name="connsiteY5" fmla="*/ 6432738 h 6866788"/>
              <a:gd name="connsiteX6" fmla="*/ 5191245 w 9146894"/>
              <a:gd name="connsiteY6" fmla="*/ 442839 h 6866788"/>
              <a:gd name="connsiteX7" fmla="*/ 2894 w 9146894"/>
              <a:gd name="connsiteY7" fmla="*/ 442839 h 6866788"/>
              <a:gd name="connsiteX8" fmla="*/ 2894 w 9146894"/>
              <a:gd name="connsiteY8" fmla="*/ 8788 h 6866788"/>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6894" h="6858000">
                <a:moveTo>
                  <a:pt x="2894" y="0"/>
                </a:moveTo>
                <a:lnTo>
                  <a:pt x="9146894" y="0"/>
                </a:lnTo>
                <a:lnTo>
                  <a:pt x="9146894" y="6858000"/>
                </a:lnTo>
                <a:lnTo>
                  <a:pt x="2894" y="6858000"/>
                </a:lnTo>
                <a:cubicBezTo>
                  <a:pt x="1929" y="6712352"/>
                  <a:pt x="965" y="6566704"/>
                  <a:pt x="0" y="6421056"/>
                </a:cubicBezTo>
                <a:lnTo>
                  <a:pt x="5188353" y="6423950"/>
                </a:lnTo>
                <a:cubicBezTo>
                  <a:pt x="5200410" y="5811938"/>
                  <a:pt x="5187387" y="1574158"/>
                  <a:pt x="5191245" y="434051"/>
                </a:cubicBezTo>
                <a:lnTo>
                  <a:pt x="2894" y="434051"/>
                </a:lnTo>
                <a:lnTo>
                  <a:pt x="2894" y="0"/>
                </a:lnTo>
                <a:close/>
              </a:path>
            </a:pathLst>
          </a:custGeom>
        </p:spPr>
        <p:txBody>
          <a:bodyPr/>
          <a:lstStyle/>
          <a:p>
            <a:r>
              <a:rPr lang="en-US"/>
              <a:t>Click icon to add picture</a:t>
            </a:r>
            <a:endParaRPr lang="en-GB"/>
          </a:p>
        </p:txBody>
      </p:sp>
      <p:sp>
        <p:nvSpPr>
          <p:cNvPr id="10" name="Text Placeholder 8">
            <a:extLst>
              <a:ext uri="{FF2B5EF4-FFF2-40B4-BE49-F238E27FC236}">
                <a16:creationId xmlns:a16="http://schemas.microsoft.com/office/drawing/2014/main" id="{403D9B65-712C-4BD9-A69D-2B3550346D9E}"/>
              </a:ext>
            </a:extLst>
          </p:cNvPr>
          <p:cNvSpPr>
            <a:spLocks noGrp="1"/>
          </p:cNvSpPr>
          <p:nvPr>
            <p:ph type="body" sz="quarter" idx="12" hasCustomPrompt="1"/>
          </p:nvPr>
        </p:nvSpPr>
        <p:spPr>
          <a:xfrm>
            <a:off x="573986" y="3952309"/>
            <a:ext cx="3184276" cy="380298"/>
          </a:xfrm>
        </p:spPr>
        <p:txBody>
          <a:bodyPr/>
          <a:lstStyle>
            <a:lvl1pPr>
              <a:lnSpc>
                <a:spcPts val="2600"/>
              </a:lnSpc>
              <a:spcBef>
                <a:spcPts val="0"/>
              </a:spcBef>
              <a:spcAft>
                <a:spcPts val="0"/>
              </a:spcAft>
              <a:defRPr sz="2300" b="1">
                <a:solidFill>
                  <a:schemeClr val="accent1"/>
                </a:solidFill>
              </a:defRPr>
            </a:lvl1pPr>
          </a:lstStyle>
          <a:p>
            <a:pPr lvl="0"/>
            <a:r>
              <a:rPr lang="en-US" dirty="0"/>
              <a:t>Add text </a:t>
            </a:r>
          </a:p>
        </p:txBody>
      </p:sp>
      <p:sp>
        <p:nvSpPr>
          <p:cNvPr id="11" name="Date Placeholder 3">
            <a:extLst>
              <a:ext uri="{FF2B5EF4-FFF2-40B4-BE49-F238E27FC236}">
                <a16:creationId xmlns:a16="http://schemas.microsoft.com/office/drawing/2014/main" id="{E5CF44A6-EAC4-45E5-B5B8-4D6CB5A357B6}"/>
              </a:ext>
            </a:extLst>
          </p:cNvPr>
          <p:cNvSpPr>
            <a:spLocks noGrp="1"/>
          </p:cNvSpPr>
          <p:nvPr>
            <p:ph type="dt" sz="half" idx="2"/>
          </p:nvPr>
        </p:nvSpPr>
        <p:spPr>
          <a:xfrm>
            <a:off x="573985" y="4297287"/>
            <a:ext cx="3184275" cy="380298"/>
          </a:xfrm>
          <a:prstGeom prst="rect">
            <a:avLst/>
          </a:prstGeom>
        </p:spPr>
        <p:txBody>
          <a:bodyPr vert="horz" lIns="0" tIns="0" rIns="0" bIns="0" rtlCol="0" anchor="t" anchorCtr="0"/>
          <a:lstStyle>
            <a:lvl1pPr algn="l">
              <a:defRPr sz="2300">
                <a:solidFill>
                  <a:schemeClr val="accent1"/>
                </a:solidFill>
                <a:latin typeface="+mj-lt"/>
              </a:defRPr>
            </a:lvl1pPr>
          </a:lstStyle>
          <a:p>
            <a:pPr>
              <a:lnSpc>
                <a:spcPts val="2600"/>
              </a:lnSpc>
            </a:pPr>
            <a:endParaRPr lang="en-GB" dirty="0"/>
          </a:p>
        </p:txBody>
      </p:sp>
    </p:spTree>
    <p:extLst>
      <p:ext uri="{BB962C8B-B14F-4D97-AF65-F5344CB8AC3E}">
        <p14:creationId xmlns:p14="http://schemas.microsoft.com/office/powerpoint/2010/main" val="72259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 White CoBrande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1038971" y="1600201"/>
            <a:ext cx="10238629" cy="1946081"/>
          </a:xfrm>
        </p:spPr>
        <p:txBody>
          <a:bodyPr anchor="t"/>
          <a:lstStyle>
            <a:lvl1pPr indent="396000" algn="l">
              <a:lnSpc>
                <a:spcPts val="6000"/>
              </a:lnSpc>
              <a:defRPr sz="6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038971" y="4035220"/>
            <a:ext cx="6170212" cy="894590"/>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6C1B7D1C-A083-4F3B-ABC9-B0C5566EC3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882" y="1"/>
            <a:ext cx="1066209" cy="2309547"/>
          </a:xfrm>
          <a:prstGeom prst="rect">
            <a:avLst/>
          </a:prstGeom>
        </p:spPr>
      </p:pic>
      <p:pic>
        <p:nvPicPr>
          <p:cNvPr id="5" name="Picture 4" descr="A black and white logo&#10;&#10;Description automatically generated with low confidence">
            <a:extLst>
              <a:ext uri="{FF2B5EF4-FFF2-40B4-BE49-F238E27FC236}">
                <a16:creationId xmlns:a16="http://schemas.microsoft.com/office/drawing/2014/main" id="{CA6EB14C-1ABD-41D9-A103-0613395AFC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60801" y="5577525"/>
            <a:ext cx="2162052" cy="752858"/>
          </a:xfrm>
          <a:prstGeom prst="rect">
            <a:avLst/>
          </a:prstGeom>
        </p:spPr>
      </p:pic>
      <p:pic>
        <p:nvPicPr>
          <p:cNvPr id="12" name="Picture 11" descr="A picture containing text, clipart, tableware, dishware&#10;&#10;Description automatically generated">
            <a:extLst>
              <a:ext uri="{FF2B5EF4-FFF2-40B4-BE49-F238E27FC236}">
                <a16:creationId xmlns:a16="http://schemas.microsoft.com/office/drawing/2014/main" id="{35C71CB3-9CA4-4CF7-AFD3-18E66B775F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1201" y="5576400"/>
            <a:ext cx="2212852" cy="848870"/>
          </a:xfrm>
          <a:prstGeom prst="rect">
            <a:avLst/>
          </a:prstGeom>
        </p:spPr>
      </p:pic>
      <p:sp>
        <p:nvSpPr>
          <p:cNvPr id="10" name="Text Placeholder 8">
            <a:extLst>
              <a:ext uri="{FF2B5EF4-FFF2-40B4-BE49-F238E27FC236}">
                <a16:creationId xmlns:a16="http://schemas.microsoft.com/office/drawing/2014/main" id="{65B0F3E5-84C5-4207-B7C3-E5BD8305B381}"/>
              </a:ext>
            </a:extLst>
          </p:cNvPr>
          <p:cNvSpPr>
            <a:spLocks noGrp="1"/>
          </p:cNvSpPr>
          <p:nvPr>
            <p:ph type="body" sz="quarter" idx="11" hasCustomPrompt="1"/>
          </p:nvPr>
        </p:nvSpPr>
        <p:spPr>
          <a:xfrm>
            <a:off x="8093325" y="4034723"/>
            <a:ext cx="3184276" cy="380298"/>
          </a:xfrm>
        </p:spPr>
        <p:txBody>
          <a:bodyPr/>
          <a:lstStyle>
            <a:lvl1pPr>
              <a:lnSpc>
                <a:spcPts val="2600"/>
              </a:lnSpc>
              <a:spcBef>
                <a:spcPts val="0"/>
              </a:spcBef>
              <a:spcAft>
                <a:spcPts val="0"/>
              </a:spcAft>
              <a:defRPr sz="2300" b="1">
                <a:solidFill>
                  <a:schemeClr val="accent1"/>
                </a:solidFill>
              </a:defRPr>
            </a:lvl1pPr>
          </a:lstStyle>
          <a:p>
            <a:pPr lvl="0"/>
            <a:r>
              <a:rPr lang="en-US" dirty="0"/>
              <a:t>Add text </a:t>
            </a:r>
          </a:p>
        </p:txBody>
      </p:sp>
      <p:sp>
        <p:nvSpPr>
          <p:cNvPr id="13" name="Date Placeholder 3">
            <a:extLst>
              <a:ext uri="{FF2B5EF4-FFF2-40B4-BE49-F238E27FC236}">
                <a16:creationId xmlns:a16="http://schemas.microsoft.com/office/drawing/2014/main" id="{3817FB0D-52B2-44BD-B386-1073B0BCB11F}"/>
              </a:ext>
            </a:extLst>
          </p:cNvPr>
          <p:cNvSpPr>
            <a:spLocks noGrp="1"/>
          </p:cNvSpPr>
          <p:nvPr>
            <p:ph type="dt" sz="half" idx="2"/>
          </p:nvPr>
        </p:nvSpPr>
        <p:spPr>
          <a:xfrm>
            <a:off x="8093324" y="4379701"/>
            <a:ext cx="3184275" cy="380298"/>
          </a:xfrm>
          <a:prstGeom prst="rect">
            <a:avLst/>
          </a:prstGeom>
        </p:spPr>
        <p:txBody>
          <a:bodyPr vert="horz" lIns="0" tIns="0" rIns="0" bIns="0" rtlCol="0" anchor="t" anchorCtr="0"/>
          <a:lstStyle>
            <a:lvl1pPr algn="l">
              <a:defRPr sz="2300">
                <a:solidFill>
                  <a:schemeClr val="accent1"/>
                </a:solidFill>
                <a:latin typeface="+mj-lt"/>
              </a:defRPr>
            </a:lvl1pPr>
          </a:lstStyle>
          <a:p>
            <a:pPr>
              <a:lnSpc>
                <a:spcPts val="2600"/>
              </a:lnSpc>
            </a:pPr>
            <a:endParaRPr lang="en-GB" dirty="0"/>
          </a:p>
        </p:txBody>
      </p:sp>
    </p:spTree>
    <p:extLst>
      <p:ext uri="{BB962C8B-B14F-4D97-AF65-F5344CB8AC3E}">
        <p14:creationId xmlns:p14="http://schemas.microsoft.com/office/powerpoint/2010/main" val="25366528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hank you - CoBrand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00E3-ABE9-452B-A0C1-00B27C0A8488}"/>
              </a:ext>
            </a:extLst>
          </p:cNvPr>
          <p:cNvSpPr>
            <a:spLocks noGrp="1"/>
          </p:cNvSpPr>
          <p:nvPr>
            <p:ph type="title"/>
          </p:nvPr>
        </p:nvSpPr>
        <p:spPr>
          <a:xfrm>
            <a:off x="3066132" y="1101919"/>
            <a:ext cx="8553119" cy="2806847"/>
          </a:xfrm>
        </p:spPr>
        <p:txBody>
          <a:bodyPr/>
          <a:lstStyle>
            <a:lvl1pPr>
              <a:lnSpc>
                <a:spcPts val="10000"/>
              </a:lnSpc>
              <a:defRPr sz="10000">
                <a:solidFill>
                  <a:schemeClr val="bg1"/>
                </a:solidFill>
              </a:defRPr>
            </a:lvl1pPr>
          </a:lstStyle>
          <a:p>
            <a:r>
              <a:rPr lang="en-US"/>
              <a:t>Click to edit Master title style</a:t>
            </a:r>
            <a:endParaRPr lang="en-GB" dirty="0"/>
          </a:p>
        </p:txBody>
      </p:sp>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p:nvPr>
        </p:nvSpPr>
        <p:spPr>
          <a:xfrm>
            <a:off x="572750" y="4035220"/>
            <a:ext cx="6636433"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749" y="5577526"/>
            <a:ext cx="2214507" cy="84975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9231" y="5577525"/>
            <a:ext cx="2160020" cy="752858"/>
          </a:xfrm>
          <a:prstGeom prst="rect">
            <a:avLst/>
          </a:prstGeom>
        </p:spPr>
      </p:pic>
      <p:pic>
        <p:nvPicPr>
          <p:cNvPr id="5" name="Picture 4" descr="Shape, arrow&#10;&#10;Description automatically generated">
            <a:extLst>
              <a:ext uri="{FF2B5EF4-FFF2-40B4-BE49-F238E27FC236}">
                <a16:creationId xmlns:a16="http://schemas.microsoft.com/office/drawing/2014/main" id="{D8AC0AD8-2C24-4B03-A3F0-1DD2817ECED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7824" y="1"/>
            <a:ext cx="2332741" cy="2331725"/>
          </a:xfrm>
          <a:prstGeom prst="rect">
            <a:avLst/>
          </a:prstGeom>
        </p:spPr>
      </p:pic>
    </p:spTree>
    <p:extLst>
      <p:ext uri="{BB962C8B-B14F-4D97-AF65-F5344CB8AC3E}">
        <p14:creationId xmlns:p14="http://schemas.microsoft.com/office/powerpoint/2010/main" val="34625972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0174" y="1077951"/>
            <a:ext cx="6220829" cy="2126166"/>
          </a:xfrm>
        </p:spPr>
        <p:txBody>
          <a:bodyPr/>
          <a:lstStyle>
            <a:lvl1pPr>
              <a:lnSpc>
                <a:spcPts val="5000"/>
              </a:lnSpc>
              <a:defRPr sz="5000">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7139517" y="0"/>
            <a:ext cx="5052484" cy="68580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
        <p:nvSpPr>
          <p:cNvPr id="8" name="Subtitle 2">
            <a:extLst>
              <a:ext uri="{FF2B5EF4-FFF2-40B4-BE49-F238E27FC236}">
                <a16:creationId xmlns:a16="http://schemas.microsoft.com/office/drawing/2014/main" id="{A60ECEB5-24A2-425B-84E2-3BD66F8EE7A9}"/>
              </a:ext>
            </a:extLst>
          </p:cNvPr>
          <p:cNvSpPr>
            <a:spLocks noGrp="1"/>
          </p:cNvSpPr>
          <p:nvPr>
            <p:ph type="subTitle" idx="1"/>
          </p:nvPr>
        </p:nvSpPr>
        <p:spPr>
          <a:xfrm>
            <a:off x="572750" y="3433054"/>
            <a:ext cx="6636433"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0093049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AF7A1F58-F59B-4ECB-86BC-B1E45939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4037" y="1"/>
            <a:ext cx="8167964" cy="6858000"/>
          </a:xfrm>
          <a:prstGeom prst="rect">
            <a:avLst/>
          </a:prstGeom>
        </p:spPr>
      </p:pic>
      <p:sp>
        <p:nvSpPr>
          <p:cNvPr id="2" name="Title 1"/>
          <p:cNvSpPr>
            <a:spLocks noGrp="1"/>
          </p:cNvSpPr>
          <p:nvPr>
            <p:ph type="title"/>
          </p:nvPr>
        </p:nvSpPr>
        <p:spPr>
          <a:xfrm>
            <a:off x="570173" y="1084521"/>
            <a:ext cx="7121795" cy="1743738"/>
          </a:xfrm>
        </p:spPr>
        <p:txBody>
          <a:bodyPr/>
          <a:lstStyle>
            <a:lvl1pPr>
              <a:lnSpc>
                <a:spcPts val="6400"/>
              </a:lnSpc>
              <a:defRPr sz="6400">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
        <p:nvSpPr>
          <p:cNvPr id="8" name="Text Placeholder 7">
            <a:extLst>
              <a:ext uri="{FF2B5EF4-FFF2-40B4-BE49-F238E27FC236}">
                <a16:creationId xmlns:a16="http://schemas.microsoft.com/office/drawing/2014/main" id="{9033D876-4F4A-45BC-BEDC-E91ECA52366D}"/>
              </a:ext>
            </a:extLst>
          </p:cNvPr>
          <p:cNvSpPr>
            <a:spLocks noGrp="1"/>
          </p:cNvSpPr>
          <p:nvPr>
            <p:ph type="body" sz="quarter" idx="13"/>
          </p:nvPr>
        </p:nvSpPr>
        <p:spPr>
          <a:xfrm>
            <a:off x="569385" y="3027203"/>
            <a:ext cx="7122492" cy="1331913"/>
          </a:xfrm>
        </p:spPr>
        <p:txBody>
          <a:bodyPr/>
          <a:lstStyle>
            <a:lvl1pPr>
              <a:lnSpc>
                <a:spcPts val="2600"/>
              </a:lnSpc>
              <a:spcBef>
                <a:spcPts val="0"/>
              </a:spcBef>
              <a:spcAft>
                <a:spcPts val="0"/>
              </a:spcAft>
              <a:defRPr sz="2300" b="0">
                <a:solidFill>
                  <a:schemeClr val="bg1"/>
                </a:solidFill>
              </a:defRPr>
            </a:lvl1pPr>
            <a:lvl2pPr>
              <a:defRPr>
                <a:solidFill>
                  <a:schemeClr val="accent2"/>
                </a:solidFill>
              </a:defRPr>
            </a:lvl2pPr>
            <a:lvl3pPr>
              <a:buNone/>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367191479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ntent Boxes &amp;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7" name="Text Placeholder 6">
            <a:extLst>
              <a:ext uri="{FF2B5EF4-FFF2-40B4-BE49-F238E27FC236}">
                <a16:creationId xmlns:a16="http://schemas.microsoft.com/office/drawing/2014/main" id="{F8BE0D34-01BF-415D-8313-8618359F26BF}"/>
              </a:ext>
            </a:extLst>
          </p:cNvPr>
          <p:cNvSpPr>
            <a:spLocks noGrp="1"/>
          </p:cNvSpPr>
          <p:nvPr>
            <p:ph type="body" sz="quarter" idx="13"/>
          </p:nvPr>
        </p:nvSpPr>
        <p:spPr>
          <a:xfrm>
            <a:off x="8110330"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5AD8C20C-806B-4337-9817-3D6F8DD523EF}"/>
              </a:ext>
            </a:extLst>
          </p:cNvPr>
          <p:cNvSpPr>
            <a:spLocks noGrp="1"/>
          </p:cNvSpPr>
          <p:nvPr>
            <p:ph type="body" sz="quarter" idx="14"/>
          </p:nvPr>
        </p:nvSpPr>
        <p:spPr>
          <a:xfrm>
            <a:off x="4748878" y="4136279"/>
            <a:ext cx="3107922"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5B4B14E5-8AE7-4C19-970E-39E6DADFE170}"/>
              </a:ext>
            </a:extLst>
          </p:cNvPr>
          <p:cNvSpPr>
            <a:spLocks noGrp="1"/>
          </p:cNvSpPr>
          <p:nvPr>
            <p:ph type="body" sz="quarter" idx="15"/>
          </p:nvPr>
        </p:nvSpPr>
        <p:spPr>
          <a:xfrm>
            <a:off x="1381916" y="4136279"/>
            <a:ext cx="3107922"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EF93A843-6F95-4ABA-B3B3-4673FCC6E80C}"/>
              </a:ext>
            </a:extLst>
          </p:cNvPr>
          <p:cNvSpPr>
            <a:spLocks noGrp="1"/>
          </p:cNvSpPr>
          <p:nvPr>
            <p:ph type="body" sz="quarter" idx="16" hasCustomPrompt="1"/>
          </p:nvPr>
        </p:nvSpPr>
        <p:spPr>
          <a:xfrm>
            <a:off x="8110331" y="3246427"/>
            <a:ext cx="349323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a:t>00</a:t>
            </a:r>
          </a:p>
        </p:txBody>
      </p:sp>
      <p:sp>
        <p:nvSpPr>
          <p:cNvPr id="12" name="Text Placeholder 6">
            <a:extLst>
              <a:ext uri="{FF2B5EF4-FFF2-40B4-BE49-F238E27FC236}">
                <a16:creationId xmlns:a16="http://schemas.microsoft.com/office/drawing/2014/main" id="{85908F09-F8B8-47A6-B73A-362749389EE1}"/>
              </a:ext>
            </a:extLst>
          </p:cNvPr>
          <p:cNvSpPr>
            <a:spLocks noGrp="1"/>
          </p:cNvSpPr>
          <p:nvPr>
            <p:ph type="body" sz="quarter" idx="17" hasCustomPrompt="1"/>
          </p:nvPr>
        </p:nvSpPr>
        <p:spPr>
          <a:xfrm>
            <a:off x="4739779" y="3246427"/>
            <a:ext cx="3117021"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a:t>00</a:t>
            </a:r>
          </a:p>
        </p:txBody>
      </p:sp>
      <p:sp>
        <p:nvSpPr>
          <p:cNvPr id="13" name="Text Placeholder 6">
            <a:extLst>
              <a:ext uri="{FF2B5EF4-FFF2-40B4-BE49-F238E27FC236}">
                <a16:creationId xmlns:a16="http://schemas.microsoft.com/office/drawing/2014/main" id="{382ECC87-FB83-4F15-8298-741A78CF8AF7}"/>
              </a:ext>
            </a:extLst>
          </p:cNvPr>
          <p:cNvSpPr>
            <a:spLocks noGrp="1"/>
          </p:cNvSpPr>
          <p:nvPr>
            <p:ph type="body" sz="quarter" idx="18" hasCustomPrompt="1"/>
          </p:nvPr>
        </p:nvSpPr>
        <p:spPr>
          <a:xfrm>
            <a:off x="1381916" y="3246427"/>
            <a:ext cx="312863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a:t>00</a:t>
            </a:r>
          </a:p>
        </p:txBody>
      </p:sp>
      <p:sp>
        <p:nvSpPr>
          <p:cNvPr id="4" name="Picture Placeholder 3">
            <a:extLst>
              <a:ext uri="{FF2B5EF4-FFF2-40B4-BE49-F238E27FC236}">
                <a16:creationId xmlns:a16="http://schemas.microsoft.com/office/drawing/2014/main" id="{D94C2592-75FE-4D4C-80FB-5FC208DA52E9}"/>
              </a:ext>
            </a:extLst>
          </p:cNvPr>
          <p:cNvSpPr>
            <a:spLocks noGrp="1"/>
          </p:cNvSpPr>
          <p:nvPr>
            <p:ph type="pic" sz="quarter" idx="19"/>
          </p:nvPr>
        </p:nvSpPr>
        <p:spPr>
          <a:xfrm>
            <a:off x="1381916" y="2111098"/>
            <a:ext cx="1056000" cy="938949"/>
          </a:xfrm>
        </p:spPr>
        <p:txBody>
          <a:bodyPr/>
          <a:lstStyle/>
          <a:p>
            <a:r>
              <a:rPr lang="en-US"/>
              <a:t>Click icon to add picture</a:t>
            </a:r>
            <a:endParaRPr lang="en-GB"/>
          </a:p>
        </p:txBody>
      </p:sp>
      <p:sp>
        <p:nvSpPr>
          <p:cNvPr id="14" name="Picture Placeholder 3">
            <a:extLst>
              <a:ext uri="{FF2B5EF4-FFF2-40B4-BE49-F238E27FC236}">
                <a16:creationId xmlns:a16="http://schemas.microsoft.com/office/drawing/2014/main" id="{8B3B0AD3-4728-4C26-A8BB-C2C11D8C35E7}"/>
              </a:ext>
            </a:extLst>
          </p:cNvPr>
          <p:cNvSpPr>
            <a:spLocks noGrp="1"/>
          </p:cNvSpPr>
          <p:nvPr>
            <p:ph type="pic" sz="quarter" idx="20"/>
          </p:nvPr>
        </p:nvSpPr>
        <p:spPr>
          <a:xfrm>
            <a:off x="4739779" y="2109601"/>
            <a:ext cx="1056000" cy="938949"/>
          </a:xfrm>
        </p:spPr>
        <p:txBody>
          <a:bodyPr/>
          <a:lstStyle/>
          <a:p>
            <a:r>
              <a:rPr lang="en-US"/>
              <a:t>Click icon to add picture</a:t>
            </a:r>
            <a:endParaRPr lang="en-GB"/>
          </a:p>
        </p:txBody>
      </p:sp>
      <p:sp>
        <p:nvSpPr>
          <p:cNvPr id="15" name="Picture Placeholder 3">
            <a:extLst>
              <a:ext uri="{FF2B5EF4-FFF2-40B4-BE49-F238E27FC236}">
                <a16:creationId xmlns:a16="http://schemas.microsoft.com/office/drawing/2014/main" id="{914E5FF1-E241-4C75-9B9E-74DF24FF69D9}"/>
              </a:ext>
            </a:extLst>
          </p:cNvPr>
          <p:cNvSpPr>
            <a:spLocks noGrp="1"/>
          </p:cNvSpPr>
          <p:nvPr>
            <p:ph type="pic" sz="quarter" idx="21"/>
          </p:nvPr>
        </p:nvSpPr>
        <p:spPr>
          <a:xfrm>
            <a:off x="8110329" y="2109601"/>
            <a:ext cx="1056000" cy="938949"/>
          </a:xfrm>
        </p:spPr>
        <p:txBody>
          <a:bodyPr/>
          <a:lstStyle/>
          <a:p>
            <a:r>
              <a:rPr lang="en-US"/>
              <a:t>Click icon to add picture</a:t>
            </a:r>
            <a:endParaRPr lang="en-GB"/>
          </a:p>
        </p:txBody>
      </p:sp>
      <p:pic>
        <p:nvPicPr>
          <p:cNvPr id="17" name="Picture 16" descr="Blue text on a black background&#10;&#10;Description automatically generated with medium confidence">
            <a:extLst>
              <a:ext uri="{FF2B5EF4-FFF2-40B4-BE49-F238E27FC236}">
                <a16:creationId xmlns:a16="http://schemas.microsoft.com/office/drawing/2014/main" id="{5A7E4136-E7E4-4BBF-B13D-11E0F3749CF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383282330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Tree>
    <p:extLst>
      <p:ext uri="{BB962C8B-B14F-4D97-AF65-F5344CB8AC3E}">
        <p14:creationId xmlns:p14="http://schemas.microsoft.com/office/powerpoint/2010/main" val="6220644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 Indent">
    <p:spTree>
      <p:nvGrpSpPr>
        <p:cNvPr id="1" name=""/>
        <p:cNvGrpSpPr/>
        <p:nvPr/>
      </p:nvGrpSpPr>
      <p:grpSpPr>
        <a:xfrm>
          <a:off x="0" y="0"/>
          <a:ext cx="0" cy="0"/>
          <a:chOff x="0" y="0"/>
          <a:chExt cx="0" cy="0"/>
        </a:xfrm>
      </p:grpSpPr>
      <p:sp>
        <p:nvSpPr>
          <p:cNvPr id="2" name="Title 1"/>
          <p:cNvSpPr>
            <a:spLocks noGrp="1"/>
          </p:cNvSpPr>
          <p:nvPr>
            <p:ph type="title"/>
          </p:nvPr>
        </p:nvSpPr>
        <p:spPr>
          <a:xfrm>
            <a:off x="3862164" y="1141466"/>
            <a:ext cx="7741465" cy="1399216"/>
          </a:xfrm>
        </p:spPr>
        <p:txBody>
          <a:bodyPr/>
          <a:lstStyle/>
          <a:p>
            <a:r>
              <a:rPr lang="en-US"/>
              <a:t>Click to edit Master title style</a:t>
            </a:r>
            <a:endParaRPr lang="en-US" dirty="0"/>
          </a:p>
        </p:txBody>
      </p:sp>
      <p:sp>
        <p:nvSpPr>
          <p:cNvPr id="3" name="Content Placeholder 2"/>
          <p:cNvSpPr>
            <a:spLocks noGrp="1"/>
          </p:cNvSpPr>
          <p:nvPr>
            <p:ph idx="1"/>
          </p:nvPr>
        </p:nvSpPr>
        <p:spPr>
          <a:xfrm>
            <a:off x="3862164" y="2620462"/>
            <a:ext cx="7741465" cy="355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pic>
        <p:nvPicPr>
          <p:cNvPr id="7" name="Picture 6" descr="Shape, arrow&#10;&#10;Description automatically generated">
            <a:extLst>
              <a:ext uri="{FF2B5EF4-FFF2-40B4-BE49-F238E27FC236}">
                <a16:creationId xmlns:a16="http://schemas.microsoft.com/office/drawing/2014/main" id="{ABD58FF8-4285-4E01-B98F-0209419280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357" y="0"/>
            <a:ext cx="2966727" cy="4020320"/>
          </a:xfrm>
          <a:prstGeom prst="rect">
            <a:avLst/>
          </a:prstGeom>
        </p:spPr>
      </p:pic>
    </p:spTree>
    <p:extLst>
      <p:ext uri="{BB962C8B-B14F-4D97-AF65-F5344CB8AC3E}">
        <p14:creationId xmlns:p14="http://schemas.microsoft.com/office/powerpoint/2010/main" val="4359023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7248000"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Text Placeholder 3">
            <a:extLst>
              <a:ext uri="{FF2B5EF4-FFF2-40B4-BE49-F238E27FC236}">
                <a16:creationId xmlns:a16="http://schemas.microsoft.com/office/drawing/2014/main" id="{4550245E-1EA1-4657-BEDF-A924491C8B46}"/>
              </a:ext>
            </a:extLst>
          </p:cNvPr>
          <p:cNvSpPr>
            <a:spLocks noGrp="1"/>
          </p:cNvSpPr>
          <p:nvPr>
            <p:ph type="body" sz="quarter" idx="20"/>
          </p:nvPr>
        </p:nvSpPr>
        <p:spPr>
          <a:xfrm>
            <a:off x="8110330" y="2019301"/>
            <a:ext cx="3493300" cy="3551237"/>
          </a:xfrm>
          <a:solidFill>
            <a:schemeClr val="accent4"/>
          </a:solidFill>
          <a:ln w="88900">
            <a:noFill/>
            <a:miter lim="800000"/>
          </a:ln>
        </p:spPr>
        <p:txBody>
          <a:bodyPr lIns="180000" tIns="108000" rIns="36000" bIns="36000"/>
          <a:lstStyle>
            <a:lvl1pPr>
              <a:lnSpc>
                <a:spcPts val="2200"/>
              </a:lnSpc>
              <a:spcBef>
                <a:spcPts val="0"/>
              </a:spcBef>
              <a:spcAft>
                <a:spcPts val="0"/>
              </a:spcAft>
              <a:defRPr sz="2000" b="0">
                <a:solidFill>
                  <a:schemeClr val="tx1"/>
                </a:solidFill>
                <a:latin typeface="+mn-lt"/>
              </a:defRPr>
            </a:lvl1pPr>
            <a:lvl2pPr marL="306000" indent="-306000">
              <a:lnSpc>
                <a:spcPts val="2200"/>
              </a:lnSpc>
              <a:spcBef>
                <a:spcPts val="0"/>
              </a:spcBef>
              <a:spcAft>
                <a:spcPts val="0"/>
              </a:spcAft>
              <a:buFont typeface="Arial" panose="020B0604020202020204" pitchFamily="34" charset="0"/>
              <a:buChar char="•"/>
              <a:defRPr sz="20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65001504"/>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4" y="1965278"/>
            <a:ext cx="11033393"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Tree>
    <p:extLst>
      <p:ext uri="{BB962C8B-B14F-4D97-AF65-F5344CB8AC3E}">
        <p14:creationId xmlns:p14="http://schemas.microsoft.com/office/powerpoint/2010/main" val="1225502748"/>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5342947"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6151036" y="1968502"/>
            <a:ext cx="5452531"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4841505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2 Content &amp; Pull-out Statem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1789FD54-5372-421F-AF38-C4E2156A1209}"/>
              </a:ext>
            </a:extLst>
          </p:cNvPr>
          <p:cNvSpPr>
            <a:spLocks noGrp="1"/>
          </p:cNvSpPr>
          <p:nvPr>
            <p:ph type="body" sz="quarter" idx="20"/>
          </p:nvPr>
        </p:nvSpPr>
        <p:spPr>
          <a:xfrm>
            <a:off x="8165531" y="2054088"/>
            <a:ext cx="3438099" cy="3721651"/>
          </a:xfrm>
          <a:ln w="88900">
            <a:solidFill>
              <a:schemeClr val="accent3"/>
            </a:solidFill>
            <a:miter lim="800000"/>
          </a:ln>
        </p:spPr>
        <p:txBody>
          <a:bodyPr lIns="180000" tIns="108000" rIns="36000" bIns="36000"/>
          <a:lstStyle>
            <a:lvl1pPr>
              <a:lnSpc>
                <a:spcPts val="2200"/>
              </a:lnSpc>
              <a:spcBef>
                <a:spcPts val="0"/>
              </a:spcBef>
              <a:spcAft>
                <a:spcPts val="0"/>
              </a:spcAft>
              <a:defRPr sz="2000" b="0">
                <a:solidFill>
                  <a:schemeClr val="tx1"/>
                </a:solidFill>
                <a:latin typeface="+mn-lt"/>
              </a:defRPr>
            </a:lvl1pPr>
            <a:lvl2pPr marL="306000" indent="-306000">
              <a:lnSpc>
                <a:spcPts val="2200"/>
              </a:lnSpc>
              <a:spcBef>
                <a:spcPts val="0"/>
              </a:spcBef>
              <a:spcAft>
                <a:spcPts val="0"/>
              </a:spcAft>
              <a:buFont typeface="Arial" panose="020B0604020202020204" pitchFamily="34" charset="0"/>
              <a:buChar char="•"/>
              <a:defRPr sz="20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a:t>Click to 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4" y="1965278"/>
            <a:ext cx="3540945"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316310" y="1968502"/>
            <a:ext cx="3541183"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9682353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 Conten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14" name="Text Placeholder 3">
            <a:extLst>
              <a:ext uri="{FF2B5EF4-FFF2-40B4-BE49-F238E27FC236}">
                <a16:creationId xmlns:a16="http://schemas.microsoft.com/office/drawing/2014/main" id="{FF99D151-1C0F-43A0-9C1B-29B0C61806F6}"/>
              </a:ext>
            </a:extLst>
          </p:cNvPr>
          <p:cNvSpPr>
            <a:spLocks noGrp="1"/>
          </p:cNvSpPr>
          <p:nvPr>
            <p:ph type="body" sz="quarter" idx="21"/>
          </p:nvPr>
        </p:nvSpPr>
        <p:spPr>
          <a:xfrm>
            <a:off x="8165531" y="2046590"/>
            <a:ext cx="3426955" cy="3876261"/>
          </a:xfrm>
          <a:ln w="88900">
            <a:solidFill>
              <a:schemeClr val="accent4"/>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DB4BBF27-E0B0-411E-8686-152EA5748575}"/>
              </a:ext>
            </a:extLst>
          </p:cNvPr>
          <p:cNvSpPr>
            <a:spLocks noGrp="1"/>
          </p:cNvSpPr>
          <p:nvPr>
            <p:ph type="body" sz="quarter" idx="19"/>
          </p:nvPr>
        </p:nvSpPr>
        <p:spPr>
          <a:xfrm>
            <a:off x="575999" y="2060713"/>
            <a:ext cx="3426955" cy="3876261"/>
          </a:xfrm>
          <a:ln w="88900">
            <a:solidFill>
              <a:schemeClr val="accent6"/>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3">
            <a:extLst>
              <a:ext uri="{FF2B5EF4-FFF2-40B4-BE49-F238E27FC236}">
                <a16:creationId xmlns:a16="http://schemas.microsoft.com/office/drawing/2014/main" id="{DE4B9B2F-E8DA-440D-9773-343FC5978072}"/>
              </a:ext>
            </a:extLst>
          </p:cNvPr>
          <p:cNvSpPr>
            <a:spLocks noGrp="1"/>
          </p:cNvSpPr>
          <p:nvPr>
            <p:ph type="body" sz="quarter" idx="20"/>
          </p:nvPr>
        </p:nvSpPr>
        <p:spPr>
          <a:xfrm>
            <a:off x="4386071" y="2060713"/>
            <a:ext cx="3426955" cy="3876261"/>
          </a:xfrm>
          <a:ln w="88900">
            <a:solidFill>
              <a:schemeClr val="accent3"/>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7616750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 Content Boxes &amp;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7" name="Text Placeholder 6">
            <a:extLst>
              <a:ext uri="{FF2B5EF4-FFF2-40B4-BE49-F238E27FC236}">
                <a16:creationId xmlns:a16="http://schemas.microsoft.com/office/drawing/2014/main" id="{F8BE0D34-01BF-415D-8313-8618359F26BF}"/>
              </a:ext>
            </a:extLst>
          </p:cNvPr>
          <p:cNvSpPr>
            <a:spLocks noGrp="1"/>
          </p:cNvSpPr>
          <p:nvPr>
            <p:ph type="body" sz="quarter" idx="13"/>
          </p:nvPr>
        </p:nvSpPr>
        <p:spPr>
          <a:xfrm>
            <a:off x="8110330"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5AD8C20C-806B-4337-9817-3D6F8DD523EF}"/>
              </a:ext>
            </a:extLst>
          </p:cNvPr>
          <p:cNvSpPr>
            <a:spLocks noGrp="1"/>
          </p:cNvSpPr>
          <p:nvPr>
            <p:ph type="body" sz="quarter" idx="14"/>
          </p:nvPr>
        </p:nvSpPr>
        <p:spPr>
          <a:xfrm>
            <a:off x="4349382"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5B4B14E5-8AE7-4C19-970E-39E6DADFE170}"/>
              </a:ext>
            </a:extLst>
          </p:cNvPr>
          <p:cNvSpPr>
            <a:spLocks noGrp="1"/>
          </p:cNvSpPr>
          <p:nvPr>
            <p:ph type="body" sz="quarter" idx="15"/>
          </p:nvPr>
        </p:nvSpPr>
        <p:spPr>
          <a:xfrm>
            <a:off x="588434"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EF93A843-6F95-4ABA-B3B3-4673FCC6E80C}"/>
              </a:ext>
            </a:extLst>
          </p:cNvPr>
          <p:cNvSpPr>
            <a:spLocks noGrp="1"/>
          </p:cNvSpPr>
          <p:nvPr>
            <p:ph type="body" sz="quarter" idx="16" hasCustomPrompt="1"/>
          </p:nvPr>
        </p:nvSpPr>
        <p:spPr>
          <a:xfrm>
            <a:off x="8110331" y="3246427"/>
            <a:ext cx="349323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dirty="0"/>
              <a:t>00</a:t>
            </a:r>
          </a:p>
        </p:txBody>
      </p:sp>
      <p:sp>
        <p:nvSpPr>
          <p:cNvPr id="12" name="Text Placeholder 6">
            <a:extLst>
              <a:ext uri="{FF2B5EF4-FFF2-40B4-BE49-F238E27FC236}">
                <a16:creationId xmlns:a16="http://schemas.microsoft.com/office/drawing/2014/main" id="{85908F09-F8B8-47A6-B73A-362749389EE1}"/>
              </a:ext>
            </a:extLst>
          </p:cNvPr>
          <p:cNvSpPr>
            <a:spLocks noGrp="1"/>
          </p:cNvSpPr>
          <p:nvPr>
            <p:ph type="body" sz="quarter" idx="17" hasCustomPrompt="1"/>
          </p:nvPr>
        </p:nvSpPr>
        <p:spPr>
          <a:xfrm>
            <a:off x="4340283" y="3246427"/>
            <a:ext cx="351651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dirty="0"/>
              <a:t>00</a:t>
            </a:r>
          </a:p>
        </p:txBody>
      </p:sp>
      <p:sp>
        <p:nvSpPr>
          <p:cNvPr id="13" name="Text Placeholder 6">
            <a:extLst>
              <a:ext uri="{FF2B5EF4-FFF2-40B4-BE49-F238E27FC236}">
                <a16:creationId xmlns:a16="http://schemas.microsoft.com/office/drawing/2014/main" id="{382ECC87-FB83-4F15-8298-741A78CF8AF7}"/>
              </a:ext>
            </a:extLst>
          </p:cNvPr>
          <p:cNvSpPr>
            <a:spLocks noGrp="1"/>
          </p:cNvSpPr>
          <p:nvPr>
            <p:ph type="body" sz="quarter" idx="18" hasCustomPrompt="1"/>
          </p:nvPr>
        </p:nvSpPr>
        <p:spPr>
          <a:xfrm>
            <a:off x="565150" y="3246427"/>
            <a:ext cx="3516519"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dirty="0"/>
              <a:t>00</a:t>
            </a:r>
          </a:p>
        </p:txBody>
      </p:sp>
      <p:sp>
        <p:nvSpPr>
          <p:cNvPr id="4" name="Picture Placeholder 3">
            <a:extLst>
              <a:ext uri="{FF2B5EF4-FFF2-40B4-BE49-F238E27FC236}">
                <a16:creationId xmlns:a16="http://schemas.microsoft.com/office/drawing/2014/main" id="{D94C2592-75FE-4D4C-80FB-5FC208DA52E9}"/>
              </a:ext>
            </a:extLst>
          </p:cNvPr>
          <p:cNvSpPr>
            <a:spLocks noGrp="1"/>
          </p:cNvSpPr>
          <p:nvPr>
            <p:ph type="pic" sz="quarter" idx="19"/>
          </p:nvPr>
        </p:nvSpPr>
        <p:spPr>
          <a:xfrm>
            <a:off x="565152" y="2111098"/>
            <a:ext cx="1056000" cy="938949"/>
          </a:xfrm>
        </p:spPr>
        <p:txBody>
          <a:bodyPr/>
          <a:lstStyle/>
          <a:p>
            <a:r>
              <a:rPr lang="en-US"/>
              <a:t>Click icon to add picture</a:t>
            </a:r>
            <a:endParaRPr lang="en-GB" dirty="0"/>
          </a:p>
        </p:txBody>
      </p:sp>
      <p:sp>
        <p:nvSpPr>
          <p:cNvPr id="14" name="Picture Placeholder 3">
            <a:extLst>
              <a:ext uri="{FF2B5EF4-FFF2-40B4-BE49-F238E27FC236}">
                <a16:creationId xmlns:a16="http://schemas.microsoft.com/office/drawing/2014/main" id="{8B3B0AD3-4728-4C26-A8BB-C2C11D8C35E7}"/>
              </a:ext>
            </a:extLst>
          </p:cNvPr>
          <p:cNvSpPr>
            <a:spLocks noGrp="1"/>
          </p:cNvSpPr>
          <p:nvPr>
            <p:ph type="pic" sz="quarter" idx="20"/>
          </p:nvPr>
        </p:nvSpPr>
        <p:spPr>
          <a:xfrm>
            <a:off x="4340283" y="2109601"/>
            <a:ext cx="1056000" cy="938949"/>
          </a:xfrm>
        </p:spPr>
        <p:txBody>
          <a:bodyPr/>
          <a:lstStyle/>
          <a:p>
            <a:r>
              <a:rPr lang="en-US"/>
              <a:t>Click icon to add picture</a:t>
            </a:r>
            <a:endParaRPr lang="en-GB" dirty="0"/>
          </a:p>
        </p:txBody>
      </p:sp>
      <p:sp>
        <p:nvSpPr>
          <p:cNvPr id="15" name="Picture Placeholder 3">
            <a:extLst>
              <a:ext uri="{FF2B5EF4-FFF2-40B4-BE49-F238E27FC236}">
                <a16:creationId xmlns:a16="http://schemas.microsoft.com/office/drawing/2014/main" id="{914E5FF1-E241-4C75-9B9E-74DF24FF69D9}"/>
              </a:ext>
            </a:extLst>
          </p:cNvPr>
          <p:cNvSpPr>
            <a:spLocks noGrp="1"/>
          </p:cNvSpPr>
          <p:nvPr>
            <p:ph type="pic" sz="quarter" idx="21"/>
          </p:nvPr>
        </p:nvSpPr>
        <p:spPr>
          <a:xfrm>
            <a:off x="8110329" y="2109601"/>
            <a:ext cx="1056000" cy="938949"/>
          </a:xfrm>
        </p:spPr>
        <p:txBody>
          <a:bodyPr/>
          <a:lstStyle/>
          <a:p>
            <a:r>
              <a:rPr lang="en-US"/>
              <a:t>Click icon to add picture</a:t>
            </a:r>
            <a:endParaRPr lang="en-GB" dirty="0"/>
          </a:p>
        </p:txBody>
      </p:sp>
    </p:spTree>
    <p:extLst>
      <p:ext uri="{BB962C8B-B14F-4D97-AF65-F5344CB8AC3E}">
        <p14:creationId xmlns:p14="http://schemas.microsoft.com/office/powerpoint/2010/main" val="269906889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amp; Chart 0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5525827"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6383867" y="1960563"/>
            <a:ext cx="5219700" cy="4216400"/>
          </a:xfrm>
        </p:spPr>
        <p:txBody>
          <a:bodyPr/>
          <a:lstStyle/>
          <a:p>
            <a:r>
              <a:rPr lang="en-US"/>
              <a:t>Click icon to add chart</a:t>
            </a:r>
            <a:endParaRPr lang="en-GB"/>
          </a:p>
        </p:txBody>
      </p:sp>
    </p:spTree>
    <p:extLst>
      <p:ext uri="{BB962C8B-B14F-4D97-AF65-F5344CB8AC3E}">
        <p14:creationId xmlns:p14="http://schemas.microsoft.com/office/powerpoint/2010/main" val="2001786061"/>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amp; Chart 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077740" y="1965601"/>
            <a:ext cx="5525827"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571201" y="1963738"/>
            <a:ext cx="5219700" cy="4216400"/>
          </a:xfrm>
        </p:spPr>
        <p:txBody>
          <a:bodyPr/>
          <a:lstStyle/>
          <a:p>
            <a:r>
              <a:rPr lang="en-US"/>
              <a:t>Click icon to add chart</a:t>
            </a:r>
            <a:endParaRPr lang="en-GB"/>
          </a:p>
        </p:txBody>
      </p:sp>
    </p:spTree>
    <p:extLst>
      <p:ext uri="{BB962C8B-B14F-4D97-AF65-F5344CB8AC3E}">
        <p14:creationId xmlns:p14="http://schemas.microsoft.com/office/powerpoint/2010/main" val="343449094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mp; Chart 0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99" y="1965278"/>
            <a:ext cx="5664001"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7270811" y="1960563"/>
            <a:ext cx="3675355" cy="4216400"/>
          </a:xfrm>
        </p:spPr>
        <p:txBody>
          <a:bodyPr/>
          <a:lstStyle/>
          <a:p>
            <a:r>
              <a:rPr lang="en-US"/>
              <a:t>Click icon to add chart</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91083DAA-AF3A-4DD2-A4EF-315FD18A93F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1642210801"/>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amp; Image 01">
    <p:spTree>
      <p:nvGrpSpPr>
        <p:cNvPr id="1" name=""/>
        <p:cNvGrpSpPr/>
        <p:nvPr/>
      </p:nvGrpSpPr>
      <p:grpSpPr>
        <a:xfrm>
          <a:off x="0" y="0"/>
          <a:ext cx="0" cy="0"/>
          <a:chOff x="0" y="0"/>
          <a:chExt cx="0" cy="0"/>
        </a:xfrm>
      </p:grpSpPr>
      <p:sp>
        <p:nvSpPr>
          <p:cNvPr id="2" name="Title 1"/>
          <p:cNvSpPr>
            <a:spLocks noGrp="1"/>
          </p:cNvSpPr>
          <p:nvPr>
            <p:ph type="title"/>
          </p:nvPr>
        </p:nvSpPr>
        <p:spPr>
          <a:xfrm>
            <a:off x="570174" y="504967"/>
            <a:ext cx="6220829" cy="1185722"/>
          </a:xfrm>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6220828"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7139517" y="0"/>
            <a:ext cx="5052484" cy="6858000"/>
          </a:xfrm>
        </p:spPr>
        <p:txBody>
          <a:bodyPr/>
          <a:lstStyle/>
          <a:p>
            <a:r>
              <a:rPr lang="en-US"/>
              <a:t>Click icon to add picture</a:t>
            </a:r>
            <a:endParaRPr lang="en-GB"/>
          </a:p>
        </p:txBody>
      </p:sp>
    </p:spTree>
    <p:extLst>
      <p:ext uri="{BB962C8B-B14F-4D97-AF65-F5344CB8AC3E}">
        <p14:creationId xmlns:p14="http://schemas.microsoft.com/office/powerpoint/2010/main" val="880108237"/>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0174" y="504967"/>
            <a:ext cx="6220829" cy="1185722"/>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0173" y="1965278"/>
            <a:ext cx="6220828"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7139517" y="0"/>
            <a:ext cx="5052484" cy="68580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Tree>
    <p:extLst>
      <p:ext uri="{BB962C8B-B14F-4D97-AF65-F5344CB8AC3E}">
        <p14:creationId xmlns:p14="http://schemas.microsoft.com/office/powerpoint/2010/main" val="83971076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8352" y="1042997"/>
            <a:ext cx="8558947" cy="5100041"/>
          </a:xfrm>
        </p:spPr>
        <p:txBody>
          <a:bodyPr/>
          <a:lstStyle>
            <a:lvl1pPr marL="198000" indent="-198000">
              <a:lnSpc>
                <a:spcPts val="4200"/>
              </a:lnSpc>
              <a:spcAft>
                <a:spcPts val="0"/>
              </a:spcAft>
              <a:defRPr sz="4000" b="0" i="1">
                <a:solidFill>
                  <a:schemeClr val="bg1"/>
                </a:solidFill>
              </a:defRPr>
            </a:lvl1pPr>
            <a:lvl2pPr marL="198000" indent="0">
              <a:lnSpc>
                <a:spcPts val="2600"/>
              </a:lnSpc>
              <a:spcAft>
                <a:spcPts val="0"/>
              </a:spcAft>
              <a:defRPr sz="2300">
                <a:solidFill>
                  <a:schemeClr val="bg1"/>
                </a:solidFill>
                <a:latin typeface="+mj-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pic>
        <p:nvPicPr>
          <p:cNvPr id="8" name="Picture 7" descr="Shape&#10;&#10;Description automatically generated">
            <a:extLst>
              <a:ext uri="{FF2B5EF4-FFF2-40B4-BE49-F238E27FC236}">
                <a16:creationId xmlns:a16="http://schemas.microsoft.com/office/drawing/2014/main" id="{246D7AA3-C2BF-4FBC-94B1-46E45017D3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457" y="1"/>
            <a:ext cx="1060707" cy="1581915"/>
          </a:xfrm>
          <a:prstGeom prst="rect">
            <a:avLst/>
          </a:prstGeom>
        </p:spPr>
      </p:pic>
    </p:spTree>
    <p:extLst>
      <p:ext uri="{BB962C8B-B14F-4D97-AF65-F5344CB8AC3E}">
        <p14:creationId xmlns:p14="http://schemas.microsoft.com/office/powerpoint/2010/main" val="3428509294"/>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amp; Full Image 0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a:lstStyle/>
          <a:p>
            <a:r>
              <a:rPr lang="en-US"/>
              <a:t>Click icon to add picture</a:t>
            </a:r>
            <a:endParaRPr lang="en-GB" dirty="0"/>
          </a:p>
        </p:txBody>
      </p:sp>
      <p:sp>
        <p:nvSpPr>
          <p:cNvPr id="2" name="Title 1"/>
          <p:cNvSpPr>
            <a:spLocks noGrp="1"/>
          </p:cNvSpPr>
          <p:nvPr>
            <p:ph type="title"/>
          </p:nvPr>
        </p:nvSpPr>
        <p:spPr>
          <a:xfrm>
            <a:off x="570174" y="504967"/>
            <a:ext cx="6220829" cy="1185722"/>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0173" y="1965278"/>
            <a:ext cx="6220828"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Tree>
    <p:extLst>
      <p:ext uri="{BB962C8B-B14F-4D97-AF65-F5344CB8AC3E}">
        <p14:creationId xmlns:p14="http://schemas.microsoft.com/office/powerpoint/2010/main" val="425884599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tent &amp; Full Image 0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lIns="0"/>
          <a:lstStyle/>
          <a:p>
            <a:r>
              <a:rPr lang="en-US"/>
              <a:t>Click icon to add picture</a:t>
            </a:r>
            <a:endParaRPr lang="en-GB" dirty="0"/>
          </a:p>
        </p:txBody>
      </p:sp>
      <p:sp>
        <p:nvSpPr>
          <p:cNvPr id="3" name="Content Placeholder 2"/>
          <p:cNvSpPr>
            <a:spLocks noGrp="1"/>
          </p:cNvSpPr>
          <p:nvPr>
            <p:ph idx="1" hasCustomPrompt="1"/>
          </p:nvPr>
        </p:nvSpPr>
        <p:spPr>
          <a:xfrm>
            <a:off x="570174" y="441858"/>
            <a:ext cx="6327717" cy="5044542"/>
          </a:xfrm>
          <a:solidFill>
            <a:schemeClr val="accent1"/>
          </a:solidFill>
        </p:spPr>
        <p:txBody>
          <a:bodyPr lIns="432000" tIns="450000"/>
          <a:lstStyle>
            <a:lvl1pPr>
              <a:lnSpc>
                <a:spcPts val="4200"/>
              </a:lnSpc>
              <a:spcAft>
                <a:spcPts val="2700"/>
              </a:spcAft>
              <a:defRPr sz="4000">
                <a:solidFill>
                  <a:schemeClr val="bg1"/>
                </a:solidFill>
              </a:defRPr>
            </a:lvl1pPr>
            <a:lvl2pPr>
              <a:defRPr b="1">
                <a:solidFill>
                  <a:schemeClr val="bg1"/>
                </a:solidFill>
                <a:latin typeface="+mj-lt"/>
              </a:defRPr>
            </a:lvl2pPr>
            <a:lvl3pPr marL="0" indent="0">
              <a:buNone/>
              <a:defRPr>
                <a:solidFill>
                  <a:schemeClr val="bg1"/>
                </a:solidFill>
              </a:defRPr>
            </a:lvl3pPr>
            <a:lvl4pPr marL="306000">
              <a:defRPr>
                <a:solidFill>
                  <a:schemeClr val="bg1"/>
                </a:solidFill>
              </a:defRPr>
            </a:lvl4pPr>
            <a:lvl5pPr marL="594000">
              <a:defRPr>
                <a:solidFill>
                  <a:schemeClr val="bg1"/>
                </a:solidFill>
              </a:defRPr>
            </a:lvl5pPr>
          </a:lstStyle>
          <a:p>
            <a:pPr lvl="0"/>
            <a:r>
              <a:rPr lang="en-US" dirty="0" err="1"/>
              <a:t>PClick</a:t>
            </a:r>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Tree>
    <p:extLst>
      <p:ext uri="{BB962C8B-B14F-4D97-AF65-F5344CB8AC3E}">
        <p14:creationId xmlns:p14="http://schemas.microsoft.com/office/powerpoint/2010/main" val="4203538806"/>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_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32001" y="1965280"/>
            <a:ext cx="11327548"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7" cy="121920"/>
          </a:xfrm>
          <a:prstGeom prst="rect">
            <a:avLst/>
          </a:prstGeom>
        </p:spPr>
      </p:pic>
    </p:spTree>
    <p:extLst>
      <p:ext uri="{BB962C8B-B14F-4D97-AF65-F5344CB8AC3E}">
        <p14:creationId xmlns:p14="http://schemas.microsoft.com/office/powerpoint/2010/main" val="1210285212"/>
      </p:ext>
    </p:extLst>
  </p:cSld>
  <p:clrMapOvr>
    <a:masterClrMapping/>
  </p:clrMapOvr>
  <p:extLst>
    <p:ext uri="{DCECCB84-F9BA-43D5-87BE-67443E8EF086}">
      <p15:sldGuideLst xmlns:p15="http://schemas.microsoft.com/office/powerpoint/2012/main">
        <p15:guide id="1" orient="horz" pos="1235">
          <p15:clr>
            <a:srgbClr val="FBAE40"/>
          </p15:clr>
        </p15:guide>
        <p15:guide id="2" pos="5120">
          <p15:clr>
            <a:srgbClr val="FBAE40"/>
          </p15:clr>
        </p15:guide>
        <p15:guide id="3" orient="horz" pos="317">
          <p15:clr>
            <a:srgbClr val="FBAE40"/>
          </p15:clr>
        </p15:guide>
        <p15:guide id="4" pos="475">
          <p15:clr>
            <a:srgbClr val="FBAE40"/>
          </p15:clr>
        </p15:guide>
        <p15:guide id="5" pos="9745">
          <p15:clr>
            <a:srgbClr val="FBAE40"/>
          </p15:clr>
        </p15:guide>
        <p15:guide id="6" orient="horz" pos="3893">
          <p15:clr>
            <a:srgbClr val="FBAE40"/>
          </p15:clr>
        </p15:guide>
        <p15:guide id="7" orient="horz" pos="1066">
          <p15:clr>
            <a:srgbClr val="FBAE40"/>
          </p15:clr>
        </p15:guide>
        <p15:guide id="8" pos="646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 Content &amp; Pull-out Statem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969B4756-DF81-4C3E-9DB0-47E48FB94F56}"/>
              </a:ext>
            </a:extLst>
          </p:cNvPr>
          <p:cNvSpPr>
            <a:spLocks noGrp="1"/>
          </p:cNvSpPr>
          <p:nvPr>
            <p:ph type="body" sz="quarter" idx="20"/>
          </p:nvPr>
        </p:nvSpPr>
        <p:spPr>
          <a:xfrm>
            <a:off x="8165531" y="2060713"/>
            <a:ext cx="3541183" cy="3725276"/>
          </a:xfrm>
          <a:ln w="88900">
            <a:solidFill>
              <a:schemeClr val="accent3"/>
            </a:solidFill>
            <a:miter lim="800000"/>
          </a:ln>
        </p:spPr>
        <p:txBody>
          <a:bodyPr lIns="180000" tIns="108000" rIns="36000" bIns="36000"/>
          <a:lstStyle>
            <a:lvl1pPr>
              <a:lnSpc>
                <a:spcPts val="2600"/>
              </a:lnSpc>
              <a:spcBef>
                <a:spcPts val="0"/>
              </a:spcBef>
              <a:spcAft>
                <a:spcPts val="0"/>
              </a:spcAft>
              <a:defRPr sz="2400" b="0">
                <a:solidFill>
                  <a:schemeClr val="tx1"/>
                </a:solidFill>
                <a:latin typeface="+mn-lt"/>
              </a:defRPr>
            </a:lvl1pPr>
            <a:lvl2pPr marL="306000" indent="-306000">
              <a:lnSpc>
                <a:spcPts val="2600"/>
              </a:lnSpc>
              <a:spcBef>
                <a:spcPts val="0"/>
              </a:spcBef>
              <a:spcAft>
                <a:spcPts val="0"/>
              </a:spcAft>
              <a:buFont typeface="Arial" panose="020B0604020202020204" pitchFamily="34" charset="0"/>
              <a:buChar char="•"/>
              <a:defRPr sz="2400" b="0">
                <a:solidFill>
                  <a:schemeClr val="tx1"/>
                </a:solidFill>
              </a:defRPr>
            </a:lvl2pPr>
            <a:lvl3pPr>
              <a:lnSpc>
                <a:spcPts val="2600"/>
              </a:lnSpc>
              <a:defRPr sz="2400" b="0">
                <a:solidFill>
                  <a:schemeClr val="tx1"/>
                </a:solidFill>
              </a:defRPr>
            </a:lvl3pPr>
            <a:lvl4pPr>
              <a:lnSpc>
                <a:spcPts val="2600"/>
              </a:lnSpc>
              <a:defRPr sz="2400" b="0">
                <a:solidFill>
                  <a:schemeClr val="tx1"/>
                </a:solidFill>
              </a:defRPr>
            </a:lvl4pPr>
            <a:lvl5pPr>
              <a:lnSpc>
                <a:spcPts val="2600"/>
              </a:lnSpc>
              <a:defRPr sz="2400" b="0">
                <a:solidFill>
                  <a:schemeClr val="tx1"/>
                </a:solidFill>
              </a:defRPr>
            </a:lvl5pPr>
          </a:lstStyle>
          <a:p>
            <a:pPr lvl="0"/>
            <a:r>
              <a:rPr lang="en-US"/>
              <a:t>Click to 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000" y="1965278"/>
            <a:ext cx="3740505"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252404" y="1968502"/>
            <a:ext cx="3731627"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283332125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0" y="1978701"/>
            <a:ext cx="6674653" cy="4198261"/>
          </a:xfrm>
        </p:spPr>
        <p:txBody>
          <a:bodyPr numCol="1" spcCol="0"/>
          <a:lstStyle>
            <a:lvl1pPr>
              <a:defRPr>
                <a:solidFill>
                  <a:schemeClr val="bg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US"/>
              <a:t>Regional webinars: Why are pensions important?</a:t>
            </a:r>
            <a:endParaRPr lang="en-GB"/>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Click to edit Master text styles</a:t>
            </a:r>
          </a:p>
        </p:txBody>
      </p:sp>
      <p:pic>
        <p:nvPicPr>
          <p:cNvPr id="9" name="Picture 8" descr="A picture containing object&#10;&#10;Description automatically generated">
            <a:extLst>
              <a:ext uri="{FF2B5EF4-FFF2-40B4-BE49-F238E27FC236}">
                <a16:creationId xmlns:a16="http://schemas.microsoft.com/office/drawing/2014/main" id="{4A32101F-F54F-42AA-8341-C76B5B2909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Tree>
    <p:extLst>
      <p:ext uri="{BB962C8B-B14F-4D97-AF65-F5344CB8AC3E}">
        <p14:creationId xmlns:p14="http://schemas.microsoft.com/office/powerpoint/2010/main" val="37072956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E15FB99B-748B-8E40-B9E1-27F2EF75E97F}"/>
              </a:ext>
            </a:extLst>
          </p:cNvPr>
          <p:cNvSpPr>
            <a:spLocks noGrp="1"/>
          </p:cNvSpPr>
          <p:nvPr>
            <p:ph type="ftr" sz="quarter" idx="3"/>
          </p:nvPr>
        </p:nvSpPr>
        <p:spPr>
          <a:xfrm>
            <a:off x="3348001" y="6332402"/>
            <a:ext cx="2676929" cy="365125"/>
          </a:xfrm>
          <a:prstGeom prst="rect">
            <a:avLst/>
          </a:prstGeom>
        </p:spPr>
        <p:txBody>
          <a:bodyPr vert="horz" lIns="0" tIns="0" rIns="0" bIns="0" rtlCol="0" anchor="ctr" anchorCtr="0"/>
          <a:lstStyle>
            <a:lvl1pPr algn="l">
              <a:defRPr sz="1000">
                <a:solidFill>
                  <a:schemeClr val="bg2"/>
                </a:solidFill>
                <a:latin typeface="+mj-lt"/>
              </a:defRPr>
            </a:lvl1pPr>
          </a:lstStyle>
          <a:p>
            <a:endParaRPr lang="en-GB"/>
          </a:p>
        </p:txBody>
      </p:sp>
    </p:spTree>
    <p:extLst>
      <p:ext uri="{BB962C8B-B14F-4D97-AF65-F5344CB8AC3E}">
        <p14:creationId xmlns:p14="http://schemas.microsoft.com/office/powerpoint/2010/main" val="31001321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Graph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pic>
        <p:nvPicPr>
          <p:cNvPr id="30" name="Picture 29" descr="A picture containing object&#10;&#10;Description automatically generated">
            <a:extLst>
              <a:ext uri="{FF2B5EF4-FFF2-40B4-BE49-F238E27FC236}">
                <a16:creationId xmlns:a16="http://schemas.microsoft.com/office/drawing/2014/main" id="{BFCF83F1-6A44-C341-A110-67703A8FD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9202" y="468374"/>
            <a:ext cx="2048260" cy="651511"/>
          </a:xfrm>
          <a:prstGeom prst="rect">
            <a:avLst/>
          </a:prstGeom>
        </p:spPr>
      </p:pic>
      <p:sp>
        <p:nvSpPr>
          <p:cNvPr id="8" name="TextBox 7">
            <a:extLst>
              <a:ext uri="{FF2B5EF4-FFF2-40B4-BE49-F238E27FC236}">
                <a16:creationId xmlns:a16="http://schemas.microsoft.com/office/drawing/2014/main" id="{BF1F8281-CF42-4DBC-BA42-8A5D511F84BA}"/>
              </a:ext>
            </a:extLst>
          </p:cNvPr>
          <p:cNvSpPr txBox="1"/>
          <p:nvPr userDrawn="1"/>
        </p:nvSpPr>
        <p:spPr>
          <a:xfrm>
            <a:off x="550864" y="6330808"/>
            <a:ext cx="2268843" cy="365125"/>
          </a:xfrm>
          <a:prstGeom prst="rect">
            <a:avLst/>
          </a:prstGeom>
          <a:noFill/>
        </p:spPr>
        <p:txBody>
          <a:bodyPr wrap="square" lIns="0" tIns="0" rIns="0" bIns="0" rtlCol="0" anchor="ctr" anchorCtr="0">
            <a:noAutofit/>
          </a:bodyPr>
          <a:lstStyle/>
          <a:p>
            <a:r>
              <a:rPr lang="en-GB" sz="1000" b="1" dirty="0">
                <a:solidFill>
                  <a:schemeClr val="bg2"/>
                </a:solidFill>
              </a:rPr>
              <a:t>Money and Pensions Service</a:t>
            </a:r>
          </a:p>
        </p:txBody>
      </p:sp>
    </p:spTree>
    <p:extLst>
      <p:ext uri="{BB962C8B-B14F-4D97-AF65-F5344CB8AC3E}">
        <p14:creationId xmlns:p14="http://schemas.microsoft.com/office/powerpoint/2010/main" val="3035535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mp; Chart 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0" y="1965601"/>
            <a:ext cx="5663548"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431999" y="1963738"/>
            <a:ext cx="4828363" cy="4216400"/>
          </a:xfrm>
        </p:spPr>
        <p:txBody>
          <a:bodyPr/>
          <a:lstStyle/>
          <a:p>
            <a:r>
              <a:rPr lang="en-US"/>
              <a:t>Click icon to add chart</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9ED1CCE7-18A1-4F3E-88A9-E5C82434684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253047091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5FB784-545D-4E05-B8CB-B450CE7E6A3C}"/>
              </a:ext>
            </a:extLst>
          </p:cNvPr>
          <p:cNvSpPr/>
          <p:nvPr userDrawn="1"/>
        </p:nvSpPr>
        <p:spPr>
          <a:xfrm>
            <a:off x="4076054" y="2826327"/>
            <a:ext cx="8115946" cy="4031673"/>
          </a:xfrm>
          <a:custGeom>
            <a:avLst/>
            <a:gdLst>
              <a:gd name="connsiteX0" fmla="*/ 0 w 8115946"/>
              <a:gd name="connsiteY0" fmla="*/ 0 h 4031673"/>
              <a:gd name="connsiteX1" fmla="*/ 8115946 w 8115946"/>
              <a:gd name="connsiteY1" fmla="*/ 0 h 4031673"/>
              <a:gd name="connsiteX2" fmla="*/ 8115946 w 8115946"/>
              <a:gd name="connsiteY2" fmla="*/ 4031673 h 4031673"/>
              <a:gd name="connsiteX3" fmla="*/ 0 w 8115946"/>
              <a:gd name="connsiteY3" fmla="*/ 4031673 h 4031673"/>
              <a:gd name="connsiteX4" fmla="*/ 0 w 8115946"/>
              <a:gd name="connsiteY4" fmla="*/ 0 h 4031673"/>
              <a:gd name="connsiteX0" fmla="*/ 0 w 8115946"/>
              <a:gd name="connsiteY0" fmla="*/ 4031673 h 4031673"/>
              <a:gd name="connsiteX1" fmla="*/ 8115946 w 8115946"/>
              <a:gd name="connsiteY1" fmla="*/ 0 h 4031673"/>
              <a:gd name="connsiteX2" fmla="*/ 8115946 w 8115946"/>
              <a:gd name="connsiteY2" fmla="*/ 4031673 h 4031673"/>
              <a:gd name="connsiteX3" fmla="*/ 0 w 8115946"/>
              <a:gd name="connsiteY3" fmla="*/ 4031673 h 4031673"/>
            </a:gdLst>
            <a:ahLst/>
            <a:cxnLst>
              <a:cxn ang="0">
                <a:pos x="connsiteX0" y="connsiteY0"/>
              </a:cxn>
              <a:cxn ang="0">
                <a:pos x="connsiteX1" y="connsiteY1"/>
              </a:cxn>
              <a:cxn ang="0">
                <a:pos x="connsiteX2" y="connsiteY2"/>
              </a:cxn>
              <a:cxn ang="0">
                <a:pos x="connsiteX3" y="connsiteY3"/>
              </a:cxn>
            </a:cxnLst>
            <a:rect l="l" t="t" r="r" b="b"/>
            <a:pathLst>
              <a:path w="8115946" h="4031673">
                <a:moveTo>
                  <a:pt x="0" y="4031673"/>
                </a:moveTo>
                <a:lnTo>
                  <a:pt x="8115946" y="0"/>
                </a:lnTo>
                <a:lnTo>
                  <a:pt x="8115946" y="4031673"/>
                </a:lnTo>
                <a:lnTo>
                  <a:pt x="0" y="40316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dirty="0"/>
              <a:t>Click to edit </a:t>
            </a:r>
            <a:br>
              <a:rPr lang="en-US" dirty="0"/>
            </a:br>
            <a:r>
              <a:rPr lang="en-US" dirty="0"/>
              <a:t>Master title style</a:t>
            </a:r>
            <a:endParaRPr lang="en-GB" dirty="0"/>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3034145"/>
            <a:ext cx="7811455" cy="2223655"/>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Text Placeholder 8">
            <a:extLst>
              <a:ext uri="{FF2B5EF4-FFF2-40B4-BE49-F238E27FC236}">
                <a16:creationId xmlns:a16="http://schemas.microsoft.com/office/drawing/2014/main" id="{FEFB9301-2E34-4F6E-98E4-D90A77CBCC89}"/>
              </a:ext>
            </a:extLst>
          </p:cNvPr>
          <p:cNvSpPr>
            <a:spLocks noGrp="1"/>
          </p:cNvSpPr>
          <p:nvPr>
            <p:ph type="body" sz="quarter" idx="10"/>
          </p:nvPr>
        </p:nvSpPr>
        <p:spPr>
          <a:xfrm>
            <a:off x="432000" y="5861050"/>
            <a:ext cx="4364037" cy="788988"/>
          </a:xfrm>
        </p:spPr>
        <p:txBody>
          <a:bodyPr>
            <a:normAutofit/>
          </a:bodyPr>
          <a:lstStyle>
            <a:lvl1pPr>
              <a:lnSpc>
                <a:spcPts val="2600"/>
              </a:lnSpc>
              <a:spcAft>
                <a:spcPts val="0"/>
              </a:spcAft>
              <a:defRPr sz="2300" b="0">
                <a:solidFill>
                  <a:schemeClr val="tx1"/>
                </a:solidFill>
                <a:latin typeface="+mn-lt"/>
              </a:defRPr>
            </a:lvl1pPr>
            <a:lvl2pPr marL="0" indent="0">
              <a:buNone/>
              <a:defRPr/>
            </a:lvl2pPr>
          </a:lstStyle>
          <a:p>
            <a:pPr lvl="0"/>
            <a:r>
              <a:rPr lang="en-US"/>
              <a:t>Edit Master text styles</a:t>
            </a:r>
          </a:p>
        </p:txBody>
      </p:sp>
      <p:pic>
        <p:nvPicPr>
          <p:cNvPr id="11" name="Picture 10">
            <a:extLst>
              <a:ext uri="{FF2B5EF4-FFF2-40B4-BE49-F238E27FC236}">
                <a16:creationId xmlns:a16="http://schemas.microsoft.com/office/drawing/2014/main" id="{0097DFDD-244E-40F2-B167-68ADEE205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8722" y="5767754"/>
            <a:ext cx="2048260" cy="651511"/>
          </a:xfrm>
          <a:prstGeom prst="rect">
            <a:avLst/>
          </a:prstGeom>
        </p:spPr>
      </p:pic>
    </p:spTree>
    <p:extLst>
      <p:ext uri="{BB962C8B-B14F-4D97-AF65-F5344CB8AC3E}">
        <p14:creationId xmlns:p14="http://schemas.microsoft.com/office/powerpoint/2010/main" val="15576912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5FB784-545D-4E05-B8CB-B450CE7E6A3C}"/>
              </a:ext>
            </a:extLst>
          </p:cNvPr>
          <p:cNvSpPr/>
          <p:nvPr userDrawn="1"/>
        </p:nvSpPr>
        <p:spPr>
          <a:xfrm>
            <a:off x="4076054" y="2826327"/>
            <a:ext cx="8115946" cy="4031673"/>
          </a:xfrm>
          <a:custGeom>
            <a:avLst/>
            <a:gdLst>
              <a:gd name="connsiteX0" fmla="*/ 0 w 8115946"/>
              <a:gd name="connsiteY0" fmla="*/ 0 h 4031673"/>
              <a:gd name="connsiteX1" fmla="*/ 8115946 w 8115946"/>
              <a:gd name="connsiteY1" fmla="*/ 0 h 4031673"/>
              <a:gd name="connsiteX2" fmla="*/ 8115946 w 8115946"/>
              <a:gd name="connsiteY2" fmla="*/ 4031673 h 4031673"/>
              <a:gd name="connsiteX3" fmla="*/ 0 w 8115946"/>
              <a:gd name="connsiteY3" fmla="*/ 4031673 h 4031673"/>
              <a:gd name="connsiteX4" fmla="*/ 0 w 8115946"/>
              <a:gd name="connsiteY4" fmla="*/ 0 h 4031673"/>
              <a:gd name="connsiteX0" fmla="*/ 0 w 8115946"/>
              <a:gd name="connsiteY0" fmla="*/ 4031673 h 4031673"/>
              <a:gd name="connsiteX1" fmla="*/ 8115946 w 8115946"/>
              <a:gd name="connsiteY1" fmla="*/ 0 h 4031673"/>
              <a:gd name="connsiteX2" fmla="*/ 8115946 w 8115946"/>
              <a:gd name="connsiteY2" fmla="*/ 4031673 h 4031673"/>
              <a:gd name="connsiteX3" fmla="*/ 0 w 8115946"/>
              <a:gd name="connsiteY3" fmla="*/ 4031673 h 4031673"/>
            </a:gdLst>
            <a:ahLst/>
            <a:cxnLst>
              <a:cxn ang="0">
                <a:pos x="connsiteX0" y="connsiteY0"/>
              </a:cxn>
              <a:cxn ang="0">
                <a:pos x="connsiteX1" y="connsiteY1"/>
              </a:cxn>
              <a:cxn ang="0">
                <a:pos x="connsiteX2" y="connsiteY2"/>
              </a:cxn>
              <a:cxn ang="0">
                <a:pos x="connsiteX3" y="connsiteY3"/>
              </a:cxn>
            </a:cxnLst>
            <a:rect l="l" t="t" r="r" b="b"/>
            <a:pathLst>
              <a:path w="8115946" h="4031673">
                <a:moveTo>
                  <a:pt x="0" y="4031673"/>
                </a:moveTo>
                <a:lnTo>
                  <a:pt x="8115946" y="0"/>
                </a:lnTo>
                <a:lnTo>
                  <a:pt x="8115946" y="4031673"/>
                </a:lnTo>
                <a:lnTo>
                  <a:pt x="0" y="40316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853149"/>
            <a:ext cx="8628873" cy="1828800"/>
          </a:xfrm>
        </p:spPr>
        <p:txBody>
          <a:bodyPr anchor="t">
            <a:normAutofit/>
          </a:bodyPr>
          <a:lstStyle>
            <a:lvl1pPr algn="l">
              <a:lnSpc>
                <a:spcPct val="100000"/>
              </a:lnSpc>
              <a:defRPr sz="10000">
                <a:solidFill>
                  <a:schemeClr val="tx1"/>
                </a:solidFill>
              </a:defRPr>
            </a:lvl1pPr>
          </a:lstStyle>
          <a:p>
            <a:r>
              <a:rPr lang="en-US" dirty="0"/>
              <a:t>Thank you </a:t>
            </a:r>
            <a:endParaRPr lang="en-GB" dirty="0"/>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4539916"/>
            <a:ext cx="5246905" cy="1524000"/>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1" name="Picture 10">
            <a:extLst>
              <a:ext uri="{FF2B5EF4-FFF2-40B4-BE49-F238E27FC236}">
                <a16:creationId xmlns:a16="http://schemas.microsoft.com/office/drawing/2014/main" id="{0097DFDD-244E-40F2-B167-68ADEE205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8722" y="5767754"/>
            <a:ext cx="2048260" cy="651511"/>
          </a:xfrm>
          <a:prstGeom prst="rect">
            <a:avLst/>
          </a:prstGeom>
        </p:spPr>
      </p:pic>
    </p:spTree>
    <p:extLst>
      <p:ext uri="{BB962C8B-B14F-4D97-AF65-F5344CB8AC3E}">
        <p14:creationId xmlns:p14="http://schemas.microsoft.com/office/powerpoint/2010/main" val="102035933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lide White">
    <p:bg>
      <p:bgPr>
        <a:solidFill>
          <a:schemeClr val="tx1"/>
        </a:solid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CBDF969E-8600-4537-8099-69D0E84A9C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58689"/>
            <a:ext cx="8906274" cy="2601473"/>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bg2"/>
                </a:solidFill>
              </a:defRPr>
            </a:lvl1pPr>
          </a:lstStyle>
          <a:p>
            <a:r>
              <a:rPr lang="en-US" dirty="0"/>
              <a:t>Click to edit </a:t>
            </a:r>
            <a:br>
              <a:rPr lang="en-US" dirty="0"/>
            </a:br>
            <a:r>
              <a:rPr lang="en-US" dirty="0"/>
              <a:t>Master title style</a:t>
            </a:r>
            <a:endParaRPr lang="en-GB" dirty="0"/>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Text Placeholder 8">
            <a:extLst>
              <a:ext uri="{FF2B5EF4-FFF2-40B4-BE49-F238E27FC236}">
                <a16:creationId xmlns:a16="http://schemas.microsoft.com/office/drawing/2014/main" id="{FEFB9301-2E34-4F6E-98E4-D90A77CBCC89}"/>
              </a:ext>
            </a:extLst>
          </p:cNvPr>
          <p:cNvSpPr>
            <a:spLocks noGrp="1"/>
          </p:cNvSpPr>
          <p:nvPr>
            <p:ph type="body" sz="quarter" idx="10"/>
          </p:nvPr>
        </p:nvSpPr>
        <p:spPr>
          <a:xfrm>
            <a:off x="432000" y="4543037"/>
            <a:ext cx="4364037" cy="2047041"/>
          </a:xfrm>
        </p:spPr>
        <p:txBody>
          <a:bodyPr>
            <a:normAutofit/>
          </a:bodyPr>
          <a:lstStyle>
            <a:lvl1pPr>
              <a:lnSpc>
                <a:spcPts val="2600"/>
              </a:lnSpc>
              <a:spcAft>
                <a:spcPts val="0"/>
              </a:spcAft>
              <a:defRPr sz="2300" b="0">
                <a:solidFill>
                  <a:schemeClr val="bg2"/>
                </a:solidFill>
                <a:latin typeface="+mn-lt"/>
              </a:defRPr>
            </a:lvl1pPr>
            <a:lvl2pPr marL="0" indent="0">
              <a:buNone/>
              <a:defRPr/>
            </a:lvl2pPr>
          </a:lstStyle>
          <a:p>
            <a:pPr lvl="0"/>
            <a:r>
              <a:rPr lang="en-US"/>
              <a:t>Edit Master text styles</a:t>
            </a:r>
          </a:p>
        </p:txBody>
      </p:sp>
      <p:pic>
        <p:nvPicPr>
          <p:cNvPr id="5" name="Picture 4" descr="A picture containing object&#10;&#10;Description automatically generated">
            <a:extLst>
              <a:ext uri="{FF2B5EF4-FFF2-40B4-BE49-F238E27FC236}">
                <a16:creationId xmlns:a16="http://schemas.microsoft.com/office/drawing/2014/main" id="{E35F2474-A589-4D8F-B026-0FF43989B1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9200" y="5767200"/>
            <a:ext cx="2048260" cy="651511"/>
          </a:xfrm>
          <a:prstGeom prst="rect">
            <a:avLst/>
          </a:prstGeom>
        </p:spPr>
      </p:pic>
    </p:spTree>
    <p:extLst>
      <p:ext uri="{BB962C8B-B14F-4D97-AF65-F5344CB8AC3E}">
        <p14:creationId xmlns:p14="http://schemas.microsoft.com/office/powerpoint/2010/main" val="404591495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chemeClr val="bg2"/>
        </a:solid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CBDF969E-8600-4537-8099-69D0E84A9C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58689"/>
            <a:ext cx="8906274" cy="2601473"/>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dirty="0"/>
              <a:t>Click to edit </a:t>
            </a:r>
            <a:br>
              <a:rPr lang="en-US" dirty="0"/>
            </a:br>
            <a:r>
              <a:rPr lang="en-US" dirty="0"/>
              <a:t>Master title style</a:t>
            </a:r>
            <a:endParaRPr lang="en-GB" dirty="0"/>
          </a:p>
        </p:txBody>
      </p:sp>
      <p:pic>
        <p:nvPicPr>
          <p:cNvPr id="7" name="Picture 6">
            <a:extLst>
              <a:ext uri="{FF2B5EF4-FFF2-40B4-BE49-F238E27FC236}">
                <a16:creationId xmlns:a16="http://schemas.microsoft.com/office/drawing/2014/main" id="{CECE8087-8491-4D5F-8320-2B44813664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8722" y="5767754"/>
            <a:ext cx="2048260" cy="651511"/>
          </a:xfrm>
          <a:prstGeom prst="rect">
            <a:avLst/>
          </a:prstGeom>
        </p:spPr>
      </p:pic>
      <p:sp>
        <p:nvSpPr>
          <p:cNvPr id="8" name="Subtitle 2">
            <a:extLst>
              <a:ext uri="{FF2B5EF4-FFF2-40B4-BE49-F238E27FC236}">
                <a16:creationId xmlns:a16="http://schemas.microsoft.com/office/drawing/2014/main" id="{1223B28A-7A54-4D24-868E-4890A440AC70}"/>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1" name="Text Placeholder 8">
            <a:extLst>
              <a:ext uri="{FF2B5EF4-FFF2-40B4-BE49-F238E27FC236}">
                <a16:creationId xmlns:a16="http://schemas.microsoft.com/office/drawing/2014/main" id="{823B4861-52BE-4992-8234-2C6AAB8ACFBE}"/>
              </a:ext>
            </a:extLst>
          </p:cNvPr>
          <p:cNvSpPr>
            <a:spLocks noGrp="1"/>
          </p:cNvSpPr>
          <p:nvPr>
            <p:ph type="body" sz="quarter" idx="10"/>
          </p:nvPr>
        </p:nvSpPr>
        <p:spPr>
          <a:xfrm>
            <a:off x="432000" y="4543037"/>
            <a:ext cx="4364037" cy="2047041"/>
          </a:xfrm>
        </p:spPr>
        <p:txBody>
          <a:bodyPr>
            <a:normAutofit/>
          </a:bodyPr>
          <a:lstStyle>
            <a:lvl1pPr>
              <a:lnSpc>
                <a:spcPts val="2600"/>
              </a:lnSpc>
              <a:spcAft>
                <a:spcPts val="0"/>
              </a:spcAft>
              <a:defRPr sz="2300" b="0">
                <a:solidFill>
                  <a:schemeClr val="tx1"/>
                </a:solidFill>
                <a:latin typeface="+mn-lt"/>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4744786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2"/>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3348000" y="6332400"/>
            <a:ext cx="4839677" cy="365125"/>
          </a:xfrm>
        </p:spPr>
        <p:txBody>
          <a:bodyPr/>
          <a:lstStyle>
            <a:lvl1pPr>
              <a:defRPr>
                <a:solidFill>
                  <a:schemeClr val="tx1"/>
                </a:solidFill>
              </a:defRPr>
            </a:lvl1pPr>
          </a:lstStyle>
          <a:p>
            <a:r>
              <a:rPr lang="en-GB"/>
              <a:t>Kennel Club</a:t>
            </a:r>
            <a:endParaRPr lang="en-GB" dirty="0"/>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dirty="0"/>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tx1"/>
                </a:solidFill>
              </a:rPr>
              <a:t>Money and Pensions Service</a:t>
            </a:r>
          </a:p>
        </p:txBody>
      </p:sp>
      <p:sp>
        <p:nvSpPr>
          <p:cNvPr id="14" name="Title 1">
            <a:extLst>
              <a:ext uri="{FF2B5EF4-FFF2-40B4-BE49-F238E27FC236}">
                <a16:creationId xmlns:a16="http://schemas.microsoft.com/office/drawing/2014/main" id="{9287E5CD-33E5-4D7C-95BF-1ABDF8B3B4E5}"/>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dirty="0"/>
              <a:t>Click to edit </a:t>
            </a:r>
            <a:br>
              <a:rPr lang="en-US" dirty="0"/>
            </a:br>
            <a:r>
              <a:rPr lang="en-US" dirty="0"/>
              <a:t>Master title style</a:t>
            </a:r>
            <a:endParaRPr lang="en-GB" dirty="0"/>
          </a:p>
        </p:txBody>
      </p:sp>
      <p:sp>
        <p:nvSpPr>
          <p:cNvPr id="15" name="Subtitle 2">
            <a:extLst>
              <a:ext uri="{FF2B5EF4-FFF2-40B4-BE49-F238E27FC236}">
                <a16:creationId xmlns:a16="http://schemas.microsoft.com/office/drawing/2014/main" id="{3CCD5053-13C6-44CC-94CD-6F657D98BE62}"/>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2626478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8B6865E-07B5-4255-8E36-193CCE8F77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502" y="278815"/>
            <a:ext cx="5047498" cy="4860046"/>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6"/>
            <a:ext cx="6433749" cy="3884439"/>
          </a:xfrm>
        </p:spPr>
        <p:txBody>
          <a:bodyPr anchor="t">
            <a:normAutofit/>
          </a:bodyPr>
          <a:lstStyle>
            <a:lvl1pPr marL="222250" indent="-222250" algn="l">
              <a:lnSpc>
                <a:spcPts val="4200"/>
              </a:lnSpc>
              <a:defRPr sz="4000" b="0">
                <a:solidFill>
                  <a:schemeClr val="tx1"/>
                </a:solidFill>
              </a:defRPr>
            </a:lvl1pPr>
          </a:lstStyle>
          <a:p>
            <a:r>
              <a:rPr lang="en-US" dirty="0"/>
              <a:t>“Click to edit </a:t>
            </a:r>
            <a:br>
              <a:rPr lang="en-US" dirty="0"/>
            </a:br>
            <a:r>
              <a:rPr lang="en-US" dirty="0"/>
              <a:t>Master title style</a:t>
            </a:r>
            <a:endParaRPr lang="en-GB" dirty="0"/>
          </a:p>
        </p:txBody>
      </p:sp>
      <p:sp>
        <p:nvSpPr>
          <p:cNvPr id="8" name="Subtitle 2">
            <a:extLst>
              <a:ext uri="{FF2B5EF4-FFF2-40B4-BE49-F238E27FC236}">
                <a16:creationId xmlns:a16="http://schemas.microsoft.com/office/drawing/2014/main" id="{1223B28A-7A54-4D24-868E-4890A440AC70}"/>
              </a:ext>
            </a:extLst>
          </p:cNvPr>
          <p:cNvSpPr>
            <a:spLocks noGrp="1"/>
          </p:cNvSpPr>
          <p:nvPr>
            <p:ph type="subTitle" idx="1"/>
          </p:nvPr>
        </p:nvSpPr>
        <p:spPr>
          <a:xfrm>
            <a:off x="668511" y="5005952"/>
            <a:ext cx="6197238" cy="1069383"/>
          </a:xfrm>
        </p:spPr>
        <p:txBody>
          <a:bodyPr anchor="t"/>
          <a:lstStyle>
            <a:lvl1pPr marL="0" indent="0" algn="l">
              <a:lnSpc>
                <a:spcPts val="2600"/>
              </a:lnSpc>
              <a:spcAft>
                <a:spcPts val="0"/>
              </a:spcAft>
              <a:buNone/>
              <a:defRPr sz="230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3348000" y="6332400"/>
            <a:ext cx="4839677" cy="365125"/>
          </a:xfrm>
        </p:spPr>
        <p:txBody>
          <a:bodyPr/>
          <a:lstStyle>
            <a:lvl1pPr>
              <a:defRPr>
                <a:solidFill>
                  <a:schemeClr val="tx1"/>
                </a:solidFill>
              </a:defRPr>
            </a:lvl1pPr>
          </a:lstStyle>
          <a:p>
            <a:r>
              <a:rPr lang="en-GB"/>
              <a:t>Kennel Club</a:t>
            </a:r>
            <a:endParaRPr lang="en-GB" dirty="0"/>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dirty="0"/>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tx1"/>
                </a:solidFill>
              </a:rPr>
              <a:t>Money and Pensions Service</a:t>
            </a:r>
          </a:p>
        </p:txBody>
      </p:sp>
    </p:spTree>
    <p:extLst>
      <p:ext uri="{BB962C8B-B14F-4D97-AF65-F5344CB8AC3E}">
        <p14:creationId xmlns:p14="http://schemas.microsoft.com/office/powerpoint/2010/main" val="35114084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spTree>
    <p:extLst>
      <p:ext uri="{BB962C8B-B14F-4D97-AF65-F5344CB8AC3E}">
        <p14:creationId xmlns:p14="http://schemas.microsoft.com/office/powerpoint/2010/main" val="30207381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Edit Master text styles</a:t>
            </a:r>
          </a:p>
        </p:txBody>
      </p:sp>
      <p:sp>
        <p:nvSpPr>
          <p:cNvPr id="10" name="Content Placeholder 9">
            <a:extLst>
              <a:ext uri="{FF2B5EF4-FFF2-40B4-BE49-F238E27FC236}">
                <a16:creationId xmlns:a16="http://schemas.microsoft.com/office/drawing/2014/main" id="{8E228F7C-8A02-4885-BA00-56CD177858DA}"/>
              </a:ext>
            </a:extLst>
          </p:cNvPr>
          <p:cNvSpPr>
            <a:spLocks noGrp="1"/>
          </p:cNvSpPr>
          <p:nvPr>
            <p:ph sz="quarter" idx="14"/>
          </p:nvPr>
        </p:nvSpPr>
        <p:spPr>
          <a:xfrm>
            <a:off x="431799" y="1978025"/>
            <a:ext cx="7527977" cy="4198938"/>
          </a:xfrm>
        </p:spPr>
        <p:txBody>
          <a:bodyPr numCol="2" spcCol="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6114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0" y="1978701"/>
            <a:ext cx="6674653"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Edit Master text styles</a:t>
            </a:r>
          </a:p>
        </p:txBody>
      </p:sp>
    </p:spTree>
    <p:extLst>
      <p:ext uri="{BB962C8B-B14F-4D97-AF65-F5344CB8AC3E}">
        <p14:creationId xmlns:p14="http://schemas.microsoft.com/office/powerpoint/2010/main" val="257025443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 Column &amp;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5972677" y="1978701"/>
            <a:ext cx="5942250" cy="4198261"/>
          </a:xfrm>
        </p:spPr>
        <p:txBody>
          <a:bodyPr numCol="1" spcCol="0"/>
          <a:lstStyle>
            <a:lvl1pPr>
              <a:defRPr b="1">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1316414" y="5403331"/>
            <a:ext cx="1384428"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9" name="Text Placeholder 7">
            <a:extLst>
              <a:ext uri="{FF2B5EF4-FFF2-40B4-BE49-F238E27FC236}">
                <a16:creationId xmlns:a16="http://schemas.microsoft.com/office/drawing/2014/main" id="{EE642DB7-A239-4E62-9373-2C8238116CA0}"/>
              </a:ext>
            </a:extLst>
          </p:cNvPr>
          <p:cNvSpPr>
            <a:spLocks noGrp="1"/>
          </p:cNvSpPr>
          <p:nvPr>
            <p:ph type="body" sz="quarter" idx="14"/>
          </p:nvPr>
        </p:nvSpPr>
        <p:spPr>
          <a:xfrm>
            <a:off x="3184598" y="5400743"/>
            <a:ext cx="996984"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0" name="Text Placeholder 7">
            <a:extLst>
              <a:ext uri="{FF2B5EF4-FFF2-40B4-BE49-F238E27FC236}">
                <a16:creationId xmlns:a16="http://schemas.microsoft.com/office/drawing/2014/main" id="{E4395C05-3680-4FF4-BE5B-E89F721A6C58}"/>
              </a:ext>
            </a:extLst>
          </p:cNvPr>
          <p:cNvSpPr>
            <a:spLocks noGrp="1"/>
          </p:cNvSpPr>
          <p:nvPr>
            <p:ph type="body" sz="quarter" idx="15"/>
          </p:nvPr>
        </p:nvSpPr>
        <p:spPr>
          <a:xfrm>
            <a:off x="4180321" y="5400743"/>
            <a:ext cx="915661"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1" name="Text Placeholder 7">
            <a:extLst>
              <a:ext uri="{FF2B5EF4-FFF2-40B4-BE49-F238E27FC236}">
                <a16:creationId xmlns:a16="http://schemas.microsoft.com/office/drawing/2014/main" id="{9969BE2A-3E2F-4122-AFC9-7D0D9EF5A5F9}"/>
              </a:ext>
            </a:extLst>
          </p:cNvPr>
          <p:cNvSpPr>
            <a:spLocks noGrp="1"/>
          </p:cNvSpPr>
          <p:nvPr>
            <p:ph type="body" sz="quarter" idx="16"/>
          </p:nvPr>
        </p:nvSpPr>
        <p:spPr>
          <a:xfrm>
            <a:off x="5095982" y="5400743"/>
            <a:ext cx="863029"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Tree>
    <p:extLst>
      <p:ext uri="{BB962C8B-B14F-4D97-AF65-F5344CB8AC3E}">
        <p14:creationId xmlns:p14="http://schemas.microsoft.com/office/powerpoint/2010/main" val="3242637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mp; Image 01">
    <p:spTree>
      <p:nvGrpSpPr>
        <p:cNvPr id="1" name=""/>
        <p:cNvGrpSpPr/>
        <p:nvPr/>
      </p:nvGrpSpPr>
      <p:grpSpPr>
        <a:xfrm>
          <a:off x="0" y="0"/>
          <a:ext cx="0" cy="0"/>
          <a:chOff x="0" y="0"/>
          <a:chExt cx="0" cy="0"/>
        </a:xfrm>
      </p:grpSpPr>
      <p:sp>
        <p:nvSpPr>
          <p:cNvPr id="2" name="Title 1"/>
          <p:cNvSpPr>
            <a:spLocks noGrp="1"/>
          </p:cNvSpPr>
          <p:nvPr>
            <p:ph type="title"/>
          </p:nvPr>
        </p:nvSpPr>
        <p:spPr>
          <a:xfrm>
            <a:off x="432001" y="504967"/>
            <a:ext cx="5300650" cy="1185722"/>
          </a:xfrm>
        </p:spPr>
        <p:txBody>
          <a:bodyPr/>
          <a:lstStyle/>
          <a:p>
            <a:r>
              <a:rPr lang="en-US"/>
              <a:t>Click to edit Master title style</a:t>
            </a:r>
          </a:p>
        </p:txBody>
      </p:sp>
      <p:sp>
        <p:nvSpPr>
          <p:cNvPr id="3" name="Content Placeholder 2"/>
          <p:cNvSpPr>
            <a:spLocks noGrp="1"/>
          </p:cNvSpPr>
          <p:nvPr>
            <p:ph idx="1"/>
          </p:nvPr>
        </p:nvSpPr>
        <p:spPr>
          <a:xfrm>
            <a:off x="432001" y="1965278"/>
            <a:ext cx="5418384"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6178858" y="0"/>
            <a:ext cx="6013143" cy="6858000"/>
          </a:xfrm>
        </p:spPr>
        <p:txBody>
          <a:bodyPr/>
          <a:lstStyle/>
          <a:p>
            <a:r>
              <a:rPr lang="en-US"/>
              <a:t>Click icon to add picture</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EEA62D3B-3BAD-4797-AF2B-5CAC2666097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2453922311"/>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 Column &amp; Imag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18876962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 Column &amp; Image B">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lvl1pPr>
              <a:defRPr>
                <a:solidFill>
                  <a:schemeClr val="tx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tx1"/>
                </a:solidFill>
              </a:rPr>
              <a:t>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35284298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 Column &amp; Image C">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3E5523D-C773-40E2-B851-BF2149E5A448}"/>
              </a:ext>
            </a:extLst>
          </p:cNvPr>
          <p:cNvSpPr>
            <a:spLocks noGrp="1"/>
          </p:cNvSpPr>
          <p:nvPr>
            <p:ph type="body" sz="quarter" idx="15" hasCustomPrompt="1"/>
          </p:nvPr>
        </p:nvSpPr>
        <p:spPr>
          <a:xfrm>
            <a:off x="432000" y="6330804"/>
            <a:ext cx="2570163" cy="365125"/>
          </a:xfrm>
        </p:spPr>
        <p:txBody>
          <a:bodyPr anchor="ctr">
            <a:normAutofit/>
          </a:bodyPr>
          <a:lstStyle>
            <a:lvl1pPr>
              <a:lnSpc>
                <a:spcPct val="100000"/>
              </a:lnSpc>
              <a:spcAft>
                <a:spcPts val="0"/>
              </a:spcAft>
              <a:defRPr sz="1200" b="1">
                <a:solidFill>
                  <a:schemeClr val="tx1"/>
                </a:solidFill>
              </a:defRPr>
            </a:lvl1pPr>
          </a:lstStyle>
          <a:p>
            <a:pPr lvl="0"/>
            <a:r>
              <a:rPr lang="en-US" dirty="0"/>
              <a:t>Money &amp;Pensions Service</a:t>
            </a:r>
            <a:endParaRPr lang="en-GB" dirty="0"/>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0" y="3429000"/>
            <a:ext cx="12192000" cy="3429000"/>
          </a:xfrm>
        </p:spPr>
        <p:txBody>
          <a:bodyPr anchor="ctr"/>
          <a:lstStyle>
            <a:lvl1pPr algn="ctr">
              <a:defRPr>
                <a:solidFill>
                  <a:schemeClr val="bg2"/>
                </a:solidFill>
              </a:defRPr>
            </a:lvl1pPr>
          </a:lstStyle>
          <a:p>
            <a:r>
              <a:rPr lang="en-US" dirty="0"/>
              <a:t>Click icon to add picture</a:t>
            </a:r>
            <a:endParaRPr lang="en-GB" dirty="0"/>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1370289"/>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dirty="0"/>
          </a:p>
        </p:txBody>
      </p:sp>
      <p:sp>
        <p:nvSpPr>
          <p:cNvPr id="8" name="Content Placeholder 2">
            <a:extLst>
              <a:ext uri="{FF2B5EF4-FFF2-40B4-BE49-F238E27FC236}">
                <a16:creationId xmlns:a16="http://schemas.microsoft.com/office/drawing/2014/main" id="{5E3735CB-0B70-4F6D-AD7E-7D0683B894D8}"/>
              </a:ext>
            </a:extLst>
          </p:cNvPr>
          <p:cNvSpPr>
            <a:spLocks noGrp="1"/>
          </p:cNvSpPr>
          <p:nvPr>
            <p:ph idx="14"/>
          </p:nvPr>
        </p:nvSpPr>
        <p:spPr>
          <a:xfrm>
            <a:off x="6195059" y="491490"/>
            <a:ext cx="5731897" cy="2846070"/>
          </a:xfrm>
        </p:spPr>
        <p:txBody>
          <a:bodyPr numCol="1" spcCol="0"/>
          <a:lstStyle>
            <a:lvl1pPr>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875972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 Column &amp; Image D">
    <p:bg>
      <p:bgPr>
        <a:solidFill>
          <a:schemeClr val="bg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3E5523D-C773-40E2-B851-BF2149E5A448}"/>
              </a:ext>
            </a:extLst>
          </p:cNvPr>
          <p:cNvSpPr>
            <a:spLocks noGrp="1"/>
          </p:cNvSpPr>
          <p:nvPr>
            <p:ph type="body" sz="quarter" idx="15" hasCustomPrompt="1"/>
          </p:nvPr>
        </p:nvSpPr>
        <p:spPr>
          <a:xfrm>
            <a:off x="432000" y="6330804"/>
            <a:ext cx="2570163" cy="365125"/>
          </a:xfrm>
        </p:spPr>
        <p:txBody>
          <a:bodyPr anchor="ctr">
            <a:normAutofit/>
          </a:bodyPr>
          <a:lstStyle>
            <a:lvl1pPr>
              <a:lnSpc>
                <a:spcPct val="100000"/>
              </a:lnSpc>
              <a:spcAft>
                <a:spcPts val="0"/>
              </a:spcAft>
              <a:defRPr sz="1200" b="1">
                <a:solidFill>
                  <a:schemeClr val="tx1"/>
                </a:solidFill>
              </a:defRPr>
            </a:lvl1pPr>
          </a:lstStyle>
          <a:p>
            <a:pPr lvl="0"/>
            <a:r>
              <a:rPr lang="en-US" dirty="0"/>
              <a:t>Money &amp;Pensions Service</a:t>
            </a:r>
            <a:endParaRPr lang="en-GB" dirty="0"/>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0" y="3429000"/>
            <a:ext cx="12192000" cy="3429000"/>
          </a:xfrm>
        </p:spPr>
        <p:txBody>
          <a:bodyPr anchor="ctr"/>
          <a:lstStyle>
            <a:lvl1pPr algn="ctr">
              <a:defRPr>
                <a:solidFill>
                  <a:schemeClr val="bg2"/>
                </a:solidFill>
              </a:defRPr>
            </a:lvl1pPr>
          </a:lstStyle>
          <a:p>
            <a:r>
              <a:rPr lang="en-US" dirty="0"/>
              <a:t>Click icon to add picture</a:t>
            </a:r>
            <a:endParaRPr lang="en-GB" dirty="0"/>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lvl1pPr>
              <a:defRPr>
                <a:solidFill>
                  <a:schemeClr val="tx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1370289"/>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dirty="0"/>
          </a:p>
        </p:txBody>
      </p:sp>
      <p:sp>
        <p:nvSpPr>
          <p:cNvPr id="8" name="Content Placeholder 2">
            <a:extLst>
              <a:ext uri="{FF2B5EF4-FFF2-40B4-BE49-F238E27FC236}">
                <a16:creationId xmlns:a16="http://schemas.microsoft.com/office/drawing/2014/main" id="{5E3735CB-0B70-4F6D-AD7E-7D0683B894D8}"/>
              </a:ext>
            </a:extLst>
          </p:cNvPr>
          <p:cNvSpPr>
            <a:spLocks noGrp="1"/>
          </p:cNvSpPr>
          <p:nvPr>
            <p:ph idx="14"/>
          </p:nvPr>
        </p:nvSpPr>
        <p:spPr>
          <a:xfrm>
            <a:off x="6195059" y="491490"/>
            <a:ext cx="5731897" cy="2846070"/>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041936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6458299" y="4645566"/>
            <a:ext cx="1859532" cy="921045"/>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9" name="Text Placeholder 7">
            <a:extLst>
              <a:ext uri="{FF2B5EF4-FFF2-40B4-BE49-F238E27FC236}">
                <a16:creationId xmlns:a16="http://schemas.microsoft.com/office/drawing/2014/main" id="{EE642DB7-A239-4E62-9373-2C8238116CA0}"/>
              </a:ext>
            </a:extLst>
          </p:cNvPr>
          <p:cNvSpPr>
            <a:spLocks noGrp="1"/>
          </p:cNvSpPr>
          <p:nvPr>
            <p:ph type="body" sz="quarter" idx="14"/>
          </p:nvPr>
        </p:nvSpPr>
        <p:spPr>
          <a:xfrm>
            <a:off x="8856593" y="4645565"/>
            <a:ext cx="1859532" cy="921046"/>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0" name="Text Placeholder 7">
            <a:extLst>
              <a:ext uri="{FF2B5EF4-FFF2-40B4-BE49-F238E27FC236}">
                <a16:creationId xmlns:a16="http://schemas.microsoft.com/office/drawing/2014/main" id="{E4395C05-3680-4FF4-BE5B-E89F721A6C58}"/>
              </a:ext>
            </a:extLst>
          </p:cNvPr>
          <p:cNvSpPr>
            <a:spLocks noGrp="1"/>
          </p:cNvSpPr>
          <p:nvPr>
            <p:ph type="body" sz="quarter" idx="15" hasCustomPrompt="1"/>
          </p:nvPr>
        </p:nvSpPr>
        <p:spPr>
          <a:xfrm>
            <a:off x="6458299" y="3732364"/>
            <a:ext cx="1578796" cy="773631"/>
          </a:xfrm>
        </p:spPr>
        <p:txBody>
          <a:bodyPr>
            <a:noAutofit/>
          </a:bodyPr>
          <a:lstStyle>
            <a:lvl1pPr>
              <a:lnSpc>
                <a:spcPts val="7000"/>
              </a:lnSpc>
              <a:spcAft>
                <a:spcPts val="0"/>
              </a:spcAft>
              <a:defRPr sz="7000" b="1">
                <a:solidFill>
                  <a:schemeClr val="bg2"/>
                </a:solidFill>
              </a:defRPr>
            </a:lvl1pPr>
          </a:lstStyle>
          <a:p>
            <a:pPr lvl="0"/>
            <a:r>
              <a:rPr lang="en-US" dirty="0"/>
              <a:t>00%</a:t>
            </a:r>
          </a:p>
        </p:txBody>
      </p:sp>
      <p:sp>
        <p:nvSpPr>
          <p:cNvPr id="12" name="Text Placeholder 7">
            <a:extLst>
              <a:ext uri="{FF2B5EF4-FFF2-40B4-BE49-F238E27FC236}">
                <a16:creationId xmlns:a16="http://schemas.microsoft.com/office/drawing/2014/main" id="{12C2825E-20E8-4600-AD69-BFFEF1A95884}"/>
              </a:ext>
            </a:extLst>
          </p:cNvPr>
          <p:cNvSpPr>
            <a:spLocks noGrp="1"/>
          </p:cNvSpPr>
          <p:nvPr>
            <p:ph type="body" sz="quarter" idx="16" hasCustomPrompt="1"/>
          </p:nvPr>
        </p:nvSpPr>
        <p:spPr>
          <a:xfrm>
            <a:off x="8856593" y="3732363"/>
            <a:ext cx="1578796" cy="773631"/>
          </a:xfrm>
        </p:spPr>
        <p:txBody>
          <a:bodyPr>
            <a:noAutofit/>
          </a:bodyPr>
          <a:lstStyle>
            <a:lvl1pPr>
              <a:lnSpc>
                <a:spcPts val="7000"/>
              </a:lnSpc>
              <a:spcAft>
                <a:spcPts val="0"/>
              </a:spcAft>
              <a:defRPr sz="7000" b="1">
                <a:solidFill>
                  <a:schemeClr val="bg2"/>
                </a:solidFill>
              </a:defRPr>
            </a:lvl1pPr>
          </a:lstStyle>
          <a:p>
            <a:pPr lvl="0"/>
            <a:r>
              <a:rPr lang="en-US" dirty="0"/>
              <a:t>00%</a:t>
            </a:r>
          </a:p>
        </p:txBody>
      </p:sp>
      <p:sp>
        <p:nvSpPr>
          <p:cNvPr id="13" name="Text Placeholder 7">
            <a:extLst>
              <a:ext uri="{FF2B5EF4-FFF2-40B4-BE49-F238E27FC236}">
                <a16:creationId xmlns:a16="http://schemas.microsoft.com/office/drawing/2014/main" id="{38517BAA-BD77-49B0-8280-51A01C3BD495}"/>
              </a:ext>
            </a:extLst>
          </p:cNvPr>
          <p:cNvSpPr>
            <a:spLocks noGrp="1"/>
          </p:cNvSpPr>
          <p:nvPr>
            <p:ph type="body" sz="quarter" idx="17"/>
          </p:nvPr>
        </p:nvSpPr>
        <p:spPr>
          <a:xfrm>
            <a:off x="417095" y="2016000"/>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4" name="Text Placeholder 7">
            <a:extLst>
              <a:ext uri="{FF2B5EF4-FFF2-40B4-BE49-F238E27FC236}">
                <a16:creationId xmlns:a16="http://schemas.microsoft.com/office/drawing/2014/main" id="{6FE36CF7-D727-484F-ACCA-680234604850}"/>
              </a:ext>
            </a:extLst>
          </p:cNvPr>
          <p:cNvSpPr>
            <a:spLocks noGrp="1"/>
          </p:cNvSpPr>
          <p:nvPr>
            <p:ph type="body" sz="quarter" idx="18"/>
          </p:nvPr>
        </p:nvSpPr>
        <p:spPr>
          <a:xfrm>
            <a:off x="1605033" y="2016000"/>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5" name="Text Placeholder 7">
            <a:extLst>
              <a:ext uri="{FF2B5EF4-FFF2-40B4-BE49-F238E27FC236}">
                <a16:creationId xmlns:a16="http://schemas.microsoft.com/office/drawing/2014/main" id="{0CE0F5FA-3BEC-4814-80A8-2E7F8D387CEC}"/>
              </a:ext>
            </a:extLst>
          </p:cNvPr>
          <p:cNvSpPr>
            <a:spLocks noGrp="1"/>
          </p:cNvSpPr>
          <p:nvPr>
            <p:ph type="body" sz="quarter" idx="19"/>
          </p:nvPr>
        </p:nvSpPr>
        <p:spPr>
          <a:xfrm>
            <a:off x="417095" y="2525158"/>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6" name="Text Placeholder 7">
            <a:extLst>
              <a:ext uri="{FF2B5EF4-FFF2-40B4-BE49-F238E27FC236}">
                <a16:creationId xmlns:a16="http://schemas.microsoft.com/office/drawing/2014/main" id="{A1E25ED4-A756-4D6F-9FA2-07BD64AAE6A2}"/>
              </a:ext>
            </a:extLst>
          </p:cNvPr>
          <p:cNvSpPr>
            <a:spLocks noGrp="1"/>
          </p:cNvSpPr>
          <p:nvPr>
            <p:ph type="body" sz="quarter" idx="20"/>
          </p:nvPr>
        </p:nvSpPr>
        <p:spPr>
          <a:xfrm>
            <a:off x="1605033" y="2525158"/>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7" name="Text Placeholder 7">
            <a:extLst>
              <a:ext uri="{FF2B5EF4-FFF2-40B4-BE49-F238E27FC236}">
                <a16:creationId xmlns:a16="http://schemas.microsoft.com/office/drawing/2014/main" id="{A2E8750F-1C86-4B15-AA93-8D98885935C7}"/>
              </a:ext>
            </a:extLst>
          </p:cNvPr>
          <p:cNvSpPr>
            <a:spLocks noGrp="1"/>
          </p:cNvSpPr>
          <p:nvPr>
            <p:ph type="body" sz="quarter" idx="21"/>
          </p:nvPr>
        </p:nvSpPr>
        <p:spPr>
          <a:xfrm>
            <a:off x="417095" y="3034316"/>
            <a:ext cx="2115898" cy="372734"/>
          </a:xfrm>
          <a:solidFill>
            <a:schemeClr val="accent2"/>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8" name="Text Placeholder 7">
            <a:extLst>
              <a:ext uri="{FF2B5EF4-FFF2-40B4-BE49-F238E27FC236}">
                <a16:creationId xmlns:a16="http://schemas.microsoft.com/office/drawing/2014/main" id="{1AF9F824-50A3-4FF3-A8CB-4479B11FC815}"/>
              </a:ext>
            </a:extLst>
          </p:cNvPr>
          <p:cNvSpPr>
            <a:spLocks noGrp="1"/>
          </p:cNvSpPr>
          <p:nvPr>
            <p:ph type="body" sz="quarter" idx="22"/>
          </p:nvPr>
        </p:nvSpPr>
        <p:spPr>
          <a:xfrm>
            <a:off x="2397749" y="3034316"/>
            <a:ext cx="2268843" cy="372734"/>
          </a:xfrm>
          <a:solidFill>
            <a:schemeClr val="accent2"/>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9" name="Text Placeholder 7">
            <a:extLst>
              <a:ext uri="{FF2B5EF4-FFF2-40B4-BE49-F238E27FC236}">
                <a16:creationId xmlns:a16="http://schemas.microsoft.com/office/drawing/2014/main" id="{A3BC5504-A1E5-46A7-9C75-A3BA1AE01C2E}"/>
              </a:ext>
            </a:extLst>
          </p:cNvPr>
          <p:cNvSpPr>
            <a:spLocks noGrp="1"/>
          </p:cNvSpPr>
          <p:nvPr>
            <p:ph type="body" sz="quarter" idx="23"/>
          </p:nvPr>
        </p:nvSpPr>
        <p:spPr>
          <a:xfrm>
            <a:off x="417095" y="3545995"/>
            <a:ext cx="2115898"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0" name="Text Placeholder 7">
            <a:extLst>
              <a:ext uri="{FF2B5EF4-FFF2-40B4-BE49-F238E27FC236}">
                <a16:creationId xmlns:a16="http://schemas.microsoft.com/office/drawing/2014/main" id="{923C1C37-9D14-4FF6-BFFB-46657A851971}"/>
              </a:ext>
            </a:extLst>
          </p:cNvPr>
          <p:cNvSpPr>
            <a:spLocks noGrp="1"/>
          </p:cNvSpPr>
          <p:nvPr>
            <p:ph type="body" sz="quarter" idx="24"/>
          </p:nvPr>
        </p:nvSpPr>
        <p:spPr>
          <a:xfrm>
            <a:off x="2397749" y="3545995"/>
            <a:ext cx="2268843"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1" name="Text Placeholder 7">
            <a:extLst>
              <a:ext uri="{FF2B5EF4-FFF2-40B4-BE49-F238E27FC236}">
                <a16:creationId xmlns:a16="http://schemas.microsoft.com/office/drawing/2014/main" id="{167B0A7A-7BBA-408D-B37D-332CE3A14313}"/>
              </a:ext>
            </a:extLst>
          </p:cNvPr>
          <p:cNvSpPr>
            <a:spLocks noGrp="1"/>
          </p:cNvSpPr>
          <p:nvPr>
            <p:ph type="body" sz="quarter" idx="25"/>
          </p:nvPr>
        </p:nvSpPr>
        <p:spPr>
          <a:xfrm>
            <a:off x="390244" y="4052632"/>
            <a:ext cx="178675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2" name="Text Placeholder 7">
            <a:extLst>
              <a:ext uri="{FF2B5EF4-FFF2-40B4-BE49-F238E27FC236}">
                <a16:creationId xmlns:a16="http://schemas.microsoft.com/office/drawing/2014/main" id="{0AB3456D-39A1-49F8-9B4C-CEE2F2932FA1}"/>
              </a:ext>
            </a:extLst>
          </p:cNvPr>
          <p:cNvSpPr>
            <a:spLocks noGrp="1"/>
          </p:cNvSpPr>
          <p:nvPr>
            <p:ph type="body" sz="quarter" idx="26"/>
          </p:nvPr>
        </p:nvSpPr>
        <p:spPr>
          <a:xfrm>
            <a:off x="2007476" y="4052632"/>
            <a:ext cx="1786759"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3" name="Text Placeholder 7">
            <a:extLst>
              <a:ext uri="{FF2B5EF4-FFF2-40B4-BE49-F238E27FC236}">
                <a16:creationId xmlns:a16="http://schemas.microsoft.com/office/drawing/2014/main" id="{0A87370B-6171-48A7-8A51-9F1D1AFD95A1}"/>
              </a:ext>
            </a:extLst>
          </p:cNvPr>
          <p:cNvSpPr>
            <a:spLocks noGrp="1"/>
          </p:cNvSpPr>
          <p:nvPr>
            <p:ph type="body" sz="quarter" idx="27"/>
          </p:nvPr>
        </p:nvSpPr>
        <p:spPr>
          <a:xfrm>
            <a:off x="411840" y="4555964"/>
            <a:ext cx="1187937"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4" name="Text Placeholder 7">
            <a:extLst>
              <a:ext uri="{FF2B5EF4-FFF2-40B4-BE49-F238E27FC236}">
                <a16:creationId xmlns:a16="http://schemas.microsoft.com/office/drawing/2014/main" id="{756EA517-843A-4F73-AB82-53F7DCEA55E0}"/>
              </a:ext>
            </a:extLst>
          </p:cNvPr>
          <p:cNvSpPr>
            <a:spLocks noGrp="1"/>
          </p:cNvSpPr>
          <p:nvPr>
            <p:ph type="body" sz="quarter" idx="28"/>
          </p:nvPr>
        </p:nvSpPr>
        <p:spPr>
          <a:xfrm>
            <a:off x="1475876" y="4555964"/>
            <a:ext cx="92187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5" name="Text Placeholder 7">
            <a:extLst>
              <a:ext uri="{FF2B5EF4-FFF2-40B4-BE49-F238E27FC236}">
                <a16:creationId xmlns:a16="http://schemas.microsoft.com/office/drawing/2014/main" id="{921F0001-9DC1-4EFB-823B-EB69EFFF11D6}"/>
              </a:ext>
            </a:extLst>
          </p:cNvPr>
          <p:cNvSpPr>
            <a:spLocks noGrp="1"/>
          </p:cNvSpPr>
          <p:nvPr>
            <p:ph type="body" sz="quarter" idx="29"/>
          </p:nvPr>
        </p:nvSpPr>
        <p:spPr>
          <a:xfrm>
            <a:off x="377065" y="5035695"/>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6" name="Text Placeholder 7">
            <a:extLst>
              <a:ext uri="{FF2B5EF4-FFF2-40B4-BE49-F238E27FC236}">
                <a16:creationId xmlns:a16="http://schemas.microsoft.com/office/drawing/2014/main" id="{27724CEB-4CD0-46BF-AD3B-3FF6EE63CDA4}"/>
              </a:ext>
            </a:extLst>
          </p:cNvPr>
          <p:cNvSpPr>
            <a:spLocks noGrp="1"/>
          </p:cNvSpPr>
          <p:nvPr>
            <p:ph type="body" sz="quarter" idx="30"/>
          </p:nvPr>
        </p:nvSpPr>
        <p:spPr>
          <a:xfrm>
            <a:off x="1565003" y="5035695"/>
            <a:ext cx="109411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7" name="Picture Placeholder 26">
            <a:extLst>
              <a:ext uri="{FF2B5EF4-FFF2-40B4-BE49-F238E27FC236}">
                <a16:creationId xmlns:a16="http://schemas.microsoft.com/office/drawing/2014/main" id="{D42C5A3D-D9A0-4531-A41E-C3A857476BC7}"/>
              </a:ext>
            </a:extLst>
          </p:cNvPr>
          <p:cNvSpPr>
            <a:spLocks noGrp="1"/>
          </p:cNvSpPr>
          <p:nvPr>
            <p:ph type="pic" sz="quarter" idx="31"/>
          </p:nvPr>
        </p:nvSpPr>
        <p:spPr>
          <a:xfrm>
            <a:off x="6457949" y="1892300"/>
            <a:ext cx="1785539" cy="1654175"/>
          </a:xfrm>
        </p:spPr>
        <p:txBody>
          <a:bodyPr anchor="ctr"/>
          <a:lstStyle>
            <a:lvl1pPr algn="ctr">
              <a:defRPr/>
            </a:lvl1pPr>
          </a:lstStyle>
          <a:p>
            <a:r>
              <a:rPr lang="en-US" dirty="0"/>
              <a:t>Click icon to add picture</a:t>
            </a:r>
            <a:endParaRPr lang="en-GB" dirty="0"/>
          </a:p>
        </p:txBody>
      </p:sp>
      <p:sp>
        <p:nvSpPr>
          <p:cNvPr id="28" name="Picture Placeholder 26">
            <a:extLst>
              <a:ext uri="{FF2B5EF4-FFF2-40B4-BE49-F238E27FC236}">
                <a16:creationId xmlns:a16="http://schemas.microsoft.com/office/drawing/2014/main" id="{44A3A4EE-BC4B-447A-A4F9-DCEA5E5FAA83}"/>
              </a:ext>
            </a:extLst>
          </p:cNvPr>
          <p:cNvSpPr>
            <a:spLocks noGrp="1"/>
          </p:cNvSpPr>
          <p:nvPr>
            <p:ph type="pic" sz="quarter" idx="32"/>
          </p:nvPr>
        </p:nvSpPr>
        <p:spPr>
          <a:xfrm>
            <a:off x="8801427" y="1969857"/>
            <a:ext cx="1785540" cy="1654175"/>
          </a:xfrm>
        </p:spPr>
        <p:txBody>
          <a:bodyPr anchor="ctr"/>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3694743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2000" y="504967"/>
            <a:ext cx="5418000" cy="1185722"/>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32000" y="1965278"/>
            <a:ext cx="5418000"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Your guide to MoneyHelper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
        <p:nvSpPr>
          <p:cNvPr id="8" name="Picture Placeholder 6">
            <a:extLst>
              <a:ext uri="{FF2B5EF4-FFF2-40B4-BE49-F238E27FC236}">
                <a16:creationId xmlns:a16="http://schemas.microsoft.com/office/drawing/2014/main" id="{B55C06EF-8EA0-4C8F-A85B-277F498FF248}"/>
              </a:ext>
            </a:extLst>
          </p:cNvPr>
          <p:cNvSpPr>
            <a:spLocks noGrp="1"/>
          </p:cNvSpPr>
          <p:nvPr>
            <p:ph type="pic" sz="quarter" idx="13"/>
          </p:nvPr>
        </p:nvSpPr>
        <p:spPr>
          <a:xfrm>
            <a:off x="6178858" y="0"/>
            <a:ext cx="6013143" cy="6858000"/>
          </a:xfrm>
        </p:spPr>
        <p:txBody>
          <a:bodyPr/>
          <a:lstStyle/>
          <a:p>
            <a:r>
              <a:rPr lang="en-US"/>
              <a:t>Click icon to add picture</a:t>
            </a:r>
            <a:endParaRPr lang="en-GB"/>
          </a:p>
        </p:txBody>
      </p:sp>
    </p:spTree>
    <p:extLst>
      <p:ext uri="{BB962C8B-B14F-4D97-AF65-F5344CB8AC3E}">
        <p14:creationId xmlns:p14="http://schemas.microsoft.com/office/powerpoint/2010/main" val="344612478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Image Title ">
    <p:bg>
      <p:bgPr>
        <a:solidFill>
          <a:schemeClr val="bg1"/>
        </a:solidFill>
        <a:effectLst/>
      </p:bgPr>
    </p:bg>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8E65A9F4-7EA1-4582-9F76-24898ABE7FA7}"/>
              </a:ext>
            </a:extLst>
          </p:cNvPr>
          <p:cNvSpPr>
            <a:spLocks noGrp="1"/>
          </p:cNvSpPr>
          <p:nvPr>
            <p:ph type="pic" sz="quarter" idx="11"/>
          </p:nvPr>
        </p:nvSpPr>
        <p:spPr>
          <a:xfrm>
            <a:off x="0" y="0"/>
            <a:ext cx="12195859"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434051 h 6858000"/>
              <a:gd name="connsiteX5" fmla="*/ 0 w 9144000"/>
              <a:gd name="connsiteY5"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2894 w 9146894"/>
              <a:gd name="connsiteY5" fmla="*/ 434051 h 6858000"/>
              <a:gd name="connsiteX6" fmla="*/ 2894 w 9146894"/>
              <a:gd name="connsiteY6" fmla="*/ 0 h 6858000"/>
              <a:gd name="connsiteX0" fmla="*/ 5850 w 9149850"/>
              <a:gd name="connsiteY0" fmla="*/ 0 h 6858000"/>
              <a:gd name="connsiteX1" fmla="*/ 9149850 w 9149850"/>
              <a:gd name="connsiteY1" fmla="*/ 0 h 6858000"/>
              <a:gd name="connsiteX2" fmla="*/ 9149850 w 9149850"/>
              <a:gd name="connsiteY2" fmla="*/ 6858000 h 6858000"/>
              <a:gd name="connsiteX3" fmla="*/ 5850 w 9149850"/>
              <a:gd name="connsiteY3" fmla="*/ 6858000 h 6858000"/>
              <a:gd name="connsiteX4" fmla="*/ 2956 w 9149850"/>
              <a:gd name="connsiteY4" fmla="*/ 6421056 h 6858000"/>
              <a:gd name="connsiteX5" fmla="*/ 63 w 9149850"/>
              <a:gd name="connsiteY5" fmla="*/ 3944073 h 6858000"/>
              <a:gd name="connsiteX6" fmla="*/ 5850 w 9149850"/>
              <a:gd name="connsiteY6" fmla="*/ 434051 h 6858000"/>
              <a:gd name="connsiteX7" fmla="*/ 5850 w 9149850"/>
              <a:gd name="connsiteY7" fmla="*/ 0 h 6858000"/>
              <a:gd name="connsiteX0" fmla="*/ 2895 w 9146895"/>
              <a:gd name="connsiteY0" fmla="*/ 0 h 6858000"/>
              <a:gd name="connsiteX1" fmla="*/ 9146895 w 9146895"/>
              <a:gd name="connsiteY1" fmla="*/ 0 h 6858000"/>
              <a:gd name="connsiteX2" fmla="*/ 9146895 w 9146895"/>
              <a:gd name="connsiteY2" fmla="*/ 6858000 h 6858000"/>
              <a:gd name="connsiteX3" fmla="*/ 2895 w 9146895"/>
              <a:gd name="connsiteY3" fmla="*/ 6858000 h 6858000"/>
              <a:gd name="connsiteX4" fmla="*/ 1 w 9146895"/>
              <a:gd name="connsiteY4" fmla="*/ 6421056 h 6858000"/>
              <a:gd name="connsiteX5" fmla="*/ 5182567 w 9146895"/>
              <a:gd name="connsiteY5" fmla="*/ 6412375 h 6858000"/>
              <a:gd name="connsiteX6" fmla="*/ 2895 w 9146895"/>
              <a:gd name="connsiteY6" fmla="*/ 434051 h 6858000"/>
              <a:gd name="connsiteX7" fmla="*/ 2895 w 9146895"/>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8788 h 6866788"/>
              <a:gd name="connsiteX1" fmla="*/ 9146894 w 9146894"/>
              <a:gd name="connsiteY1" fmla="*/ 8788 h 6866788"/>
              <a:gd name="connsiteX2" fmla="*/ 9146894 w 9146894"/>
              <a:gd name="connsiteY2" fmla="*/ 6866788 h 6866788"/>
              <a:gd name="connsiteX3" fmla="*/ 2894 w 9146894"/>
              <a:gd name="connsiteY3" fmla="*/ 6866788 h 6866788"/>
              <a:gd name="connsiteX4" fmla="*/ 0 w 9146894"/>
              <a:gd name="connsiteY4" fmla="*/ 6429844 h 6866788"/>
              <a:gd name="connsiteX5" fmla="*/ 5188353 w 9146894"/>
              <a:gd name="connsiteY5" fmla="*/ 6432738 h 6866788"/>
              <a:gd name="connsiteX6" fmla="*/ 5191245 w 9146894"/>
              <a:gd name="connsiteY6" fmla="*/ 442839 h 6866788"/>
              <a:gd name="connsiteX7" fmla="*/ 2894 w 9146894"/>
              <a:gd name="connsiteY7" fmla="*/ 442839 h 6866788"/>
              <a:gd name="connsiteX8" fmla="*/ 2894 w 9146894"/>
              <a:gd name="connsiteY8" fmla="*/ 8788 h 6866788"/>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23817 h 6858000"/>
              <a:gd name="connsiteX6" fmla="*/ 5188353 w 9146894"/>
              <a:gd name="connsiteY6" fmla="*/ 6423950 h 6858000"/>
              <a:gd name="connsiteX7" fmla="*/ 5191245 w 9146894"/>
              <a:gd name="connsiteY7" fmla="*/ 434051 h 6858000"/>
              <a:gd name="connsiteX8" fmla="*/ 2894 w 9146894"/>
              <a:gd name="connsiteY8" fmla="*/ 434051 h 6858000"/>
              <a:gd name="connsiteX9" fmla="*/ 2894 w 9146894"/>
              <a:gd name="connsiteY9"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5191245 w 9146894"/>
              <a:gd name="connsiteY7" fmla="*/ 434051 h 6858000"/>
              <a:gd name="connsiteX8" fmla="*/ 2894 w 9146894"/>
              <a:gd name="connsiteY8" fmla="*/ 434051 h 6858000"/>
              <a:gd name="connsiteX9" fmla="*/ 2894 w 9146894"/>
              <a:gd name="connsiteY9"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5191245 w 9146894"/>
              <a:gd name="connsiteY7" fmla="*/ 434051 h 6858000"/>
              <a:gd name="connsiteX8" fmla="*/ 4493941 w 9146894"/>
              <a:gd name="connsiteY8" fmla="*/ 423746 h 6858000"/>
              <a:gd name="connsiteX9" fmla="*/ 2894 w 9146894"/>
              <a:gd name="connsiteY9" fmla="*/ 434051 h 6858000"/>
              <a:gd name="connsiteX10" fmla="*/ 2894 w 9146894"/>
              <a:gd name="connsiteY10"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4493941 w 9146894"/>
              <a:gd name="connsiteY7" fmla="*/ 423746 h 6858000"/>
              <a:gd name="connsiteX8" fmla="*/ 2894 w 9146894"/>
              <a:gd name="connsiteY8" fmla="*/ 434051 h 6858000"/>
              <a:gd name="connsiteX9" fmla="*/ 2894 w 9146894"/>
              <a:gd name="connsiteY9"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5229922 w 9146894"/>
              <a:gd name="connsiteY7" fmla="*/ 6393366 h 6858000"/>
              <a:gd name="connsiteX8" fmla="*/ 4493941 w 9146894"/>
              <a:gd name="connsiteY8" fmla="*/ 423746 h 6858000"/>
              <a:gd name="connsiteX9" fmla="*/ 2894 w 9146894"/>
              <a:gd name="connsiteY9" fmla="*/ 434051 h 6858000"/>
              <a:gd name="connsiteX10" fmla="*/ 2894 w 9146894"/>
              <a:gd name="connsiteY10"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4493941 w 9146894"/>
              <a:gd name="connsiteY7" fmla="*/ 423746 h 6858000"/>
              <a:gd name="connsiteX8" fmla="*/ 2894 w 9146894"/>
              <a:gd name="connsiteY8" fmla="*/ 434051 h 6858000"/>
              <a:gd name="connsiteX9" fmla="*/ 2894 w 9146894"/>
              <a:gd name="connsiteY9"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4493941 w 9146894"/>
              <a:gd name="connsiteY6" fmla="*/ 423746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4505092 w 9146894"/>
              <a:gd name="connsiteY6" fmla="*/ 423746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4499517 w 9146894"/>
              <a:gd name="connsiteY6" fmla="*/ 423746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494414 w 9146894"/>
              <a:gd name="connsiteY5" fmla="*/ 6408949 h 6858000"/>
              <a:gd name="connsiteX6" fmla="*/ 4499517 w 9146894"/>
              <a:gd name="connsiteY6" fmla="*/ 423746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494414 w 9146894"/>
              <a:gd name="connsiteY5" fmla="*/ 6408949 h 6858000"/>
              <a:gd name="connsiteX6" fmla="*/ 4499517 w 9146894"/>
              <a:gd name="connsiteY6" fmla="*/ 423746 h 6858000"/>
              <a:gd name="connsiteX7" fmla="*/ 2894 w 9146894"/>
              <a:gd name="connsiteY7" fmla="*/ 434051 h 6858000"/>
              <a:gd name="connsiteX8" fmla="*/ 2894 w 9146894"/>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6894" h="6858000">
                <a:moveTo>
                  <a:pt x="2894" y="0"/>
                </a:moveTo>
                <a:lnTo>
                  <a:pt x="9146894" y="0"/>
                </a:lnTo>
                <a:lnTo>
                  <a:pt x="9146894" y="6858000"/>
                </a:lnTo>
                <a:lnTo>
                  <a:pt x="2894" y="6858000"/>
                </a:lnTo>
                <a:cubicBezTo>
                  <a:pt x="1929" y="6712352"/>
                  <a:pt x="965" y="6566704"/>
                  <a:pt x="0" y="6421056"/>
                </a:cubicBezTo>
                <a:lnTo>
                  <a:pt x="4494414" y="6408949"/>
                </a:lnTo>
                <a:cubicBezTo>
                  <a:pt x="4501690" y="4399012"/>
                  <a:pt x="4503392" y="2418814"/>
                  <a:pt x="4499517" y="423746"/>
                </a:cubicBezTo>
                <a:lnTo>
                  <a:pt x="2894" y="434051"/>
                </a:lnTo>
                <a:lnTo>
                  <a:pt x="2894" y="0"/>
                </a:lnTo>
                <a:close/>
              </a:path>
            </a:pathLst>
          </a:custGeom>
        </p:spPr>
        <p:txBody>
          <a:bodyPr/>
          <a:lstStyle/>
          <a:p>
            <a:r>
              <a:rPr lang="en-US"/>
              <a:t>Click icon to add picture</a:t>
            </a:r>
            <a:endParaRPr lang="en-GB"/>
          </a:p>
        </p:txBody>
      </p:sp>
      <p:sp>
        <p:nvSpPr>
          <p:cNvPr id="10" name="Rectangle 15">
            <a:extLst>
              <a:ext uri="{FF2B5EF4-FFF2-40B4-BE49-F238E27FC236}">
                <a16:creationId xmlns:a16="http://schemas.microsoft.com/office/drawing/2014/main" id="{24F1D65A-5C81-40D8-95E1-0E7CB1D257A1}"/>
              </a:ext>
            </a:extLst>
          </p:cNvPr>
          <p:cNvSpPr/>
          <p:nvPr userDrawn="1"/>
        </p:nvSpPr>
        <p:spPr>
          <a:xfrm>
            <a:off x="1" y="430722"/>
            <a:ext cx="6014223" cy="5996556"/>
          </a:xfrm>
          <a:custGeom>
            <a:avLst/>
            <a:gdLst>
              <a:gd name="connsiteX0" fmla="*/ 0 w 6920753"/>
              <a:gd name="connsiteY0" fmla="*/ 0 h 5996556"/>
              <a:gd name="connsiteX1" fmla="*/ 6920753 w 6920753"/>
              <a:gd name="connsiteY1" fmla="*/ 0 h 5996556"/>
              <a:gd name="connsiteX2" fmla="*/ 6920753 w 6920753"/>
              <a:gd name="connsiteY2" fmla="*/ 5996556 h 5996556"/>
              <a:gd name="connsiteX3" fmla="*/ 0 w 6920753"/>
              <a:gd name="connsiteY3" fmla="*/ 5996556 h 5996556"/>
              <a:gd name="connsiteX4" fmla="*/ 0 w 6920753"/>
              <a:gd name="connsiteY4" fmla="*/ 0 h 5996556"/>
              <a:gd name="connsiteX0" fmla="*/ 0 w 6920753"/>
              <a:gd name="connsiteY0" fmla="*/ 0 h 5996556"/>
              <a:gd name="connsiteX1" fmla="*/ 6005326 w 6920753"/>
              <a:gd name="connsiteY1" fmla="*/ 322 h 5996556"/>
              <a:gd name="connsiteX2" fmla="*/ 6920753 w 6920753"/>
              <a:gd name="connsiteY2" fmla="*/ 0 h 5996556"/>
              <a:gd name="connsiteX3" fmla="*/ 6920753 w 6920753"/>
              <a:gd name="connsiteY3" fmla="*/ 5996556 h 5996556"/>
              <a:gd name="connsiteX4" fmla="*/ 0 w 6920753"/>
              <a:gd name="connsiteY4" fmla="*/ 5996556 h 5996556"/>
              <a:gd name="connsiteX5" fmla="*/ 0 w 6920753"/>
              <a:gd name="connsiteY5" fmla="*/ 0 h 599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0753" h="5996556">
                <a:moveTo>
                  <a:pt x="0" y="0"/>
                </a:moveTo>
                <a:lnTo>
                  <a:pt x="6005326" y="322"/>
                </a:lnTo>
                <a:lnTo>
                  <a:pt x="6920753" y="0"/>
                </a:lnTo>
                <a:lnTo>
                  <a:pt x="6920753" y="5996556"/>
                </a:lnTo>
                <a:lnTo>
                  <a:pt x="0" y="599655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432000" y="1075766"/>
            <a:ext cx="5418673" cy="1580028"/>
          </a:xfrm>
        </p:spPr>
        <p:txBody>
          <a:bodyPr anchor="t"/>
          <a:lstStyle>
            <a:lvl1pPr indent="0" algn="l">
              <a:lnSpc>
                <a:spcPts val="5800"/>
              </a:lnSpc>
              <a:defRPr sz="58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2001" y="3025589"/>
            <a:ext cx="5418670" cy="849753"/>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A picture containing text, tableware, dishware&#10;&#10;Description automatically generated">
            <a:extLst>
              <a:ext uri="{FF2B5EF4-FFF2-40B4-BE49-F238E27FC236}">
                <a16:creationId xmlns:a16="http://schemas.microsoft.com/office/drawing/2014/main" id="{023C5492-0A2B-4A45-BFEC-EF57EB64000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343" y="5393852"/>
            <a:ext cx="1659600" cy="849097"/>
          </a:xfrm>
          <a:prstGeom prst="rect">
            <a:avLst/>
          </a:prstGeom>
        </p:spPr>
      </p:pic>
      <p:sp>
        <p:nvSpPr>
          <p:cNvPr id="12" name="Text Placeholder 8">
            <a:extLst>
              <a:ext uri="{FF2B5EF4-FFF2-40B4-BE49-F238E27FC236}">
                <a16:creationId xmlns:a16="http://schemas.microsoft.com/office/drawing/2014/main" id="{15771182-A06B-4CEC-8407-A95F9697B30D}"/>
              </a:ext>
            </a:extLst>
          </p:cNvPr>
          <p:cNvSpPr>
            <a:spLocks noGrp="1"/>
          </p:cNvSpPr>
          <p:nvPr>
            <p:ph type="body" sz="quarter" idx="12" hasCustomPrompt="1"/>
          </p:nvPr>
        </p:nvSpPr>
        <p:spPr>
          <a:xfrm>
            <a:off x="432000" y="3953436"/>
            <a:ext cx="2715912" cy="373738"/>
          </a:xfrm>
        </p:spPr>
        <p:txBody>
          <a:bodyPr/>
          <a:lstStyle>
            <a:lvl1pPr>
              <a:lnSpc>
                <a:spcPts val="2600"/>
              </a:lnSpc>
              <a:spcBef>
                <a:spcPts val="0"/>
              </a:spcBef>
              <a:spcAft>
                <a:spcPts val="0"/>
              </a:spcAft>
              <a:defRPr sz="2300" b="1">
                <a:solidFill>
                  <a:schemeClr val="accent1"/>
                </a:solidFill>
              </a:defRPr>
            </a:lvl1pPr>
          </a:lstStyle>
          <a:p>
            <a:pPr lvl="0"/>
            <a:r>
              <a:rPr lang="en-US"/>
              <a:t>Add text</a:t>
            </a:r>
          </a:p>
        </p:txBody>
      </p:sp>
      <p:sp>
        <p:nvSpPr>
          <p:cNvPr id="13" name="Date Placeholder 3">
            <a:extLst>
              <a:ext uri="{FF2B5EF4-FFF2-40B4-BE49-F238E27FC236}">
                <a16:creationId xmlns:a16="http://schemas.microsoft.com/office/drawing/2014/main" id="{AED3150E-46D7-4B7B-9BAA-A712418BE31B}"/>
              </a:ext>
            </a:extLst>
          </p:cNvPr>
          <p:cNvSpPr>
            <a:spLocks noGrp="1"/>
          </p:cNvSpPr>
          <p:nvPr>
            <p:ph type="dt" sz="half" idx="2"/>
          </p:nvPr>
        </p:nvSpPr>
        <p:spPr>
          <a:xfrm>
            <a:off x="432000" y="4309618"/>
            <a:ext cx="2715912" cy="365125"/>
          </a:xfrm>
          <a:prstGeom prst="rect">
            <a:avLst/>
          </a:prstGeom>
        </p:spPr>
        <p:txBody>
          <a:bodyPr vert="horz" lIns="0" tIns="0" rIns="0" bIns="0" rtlCol="0" anchor="ctr"/>
          <a:lstStyle>
            <a:lvl1pPr algn="l">
              <a:lnSpc>
                <a:spcPts val="2600"/>
              </a:lnSpc>
              <a:defRPr sz="2300">
                <a:solidFill>
                  <a:schemeClr val="accent1"/>
                </a:solidFill>
                <a:latin typeface="+mj-lt"/>
              </a:defRPr>
            </a:lvl1pPr>
          </a:lstStyle>
          <a:p>
            <a:endParaRPr lang="en-GB"/>
          </a:p>
        </p:txBody>
      </p:sp>
    </p:spTree>
    <p:extLst>
      <p:ext uri="{BB962C8B-B14F-4D97-AF65-F5344CB8AC3E}">
        <p14:creationId xmlns:p14="http://schemas.microsoft.com/office/powerpoint/2010/main" val="936627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5771" y="1042997"/>
            <a:ext cx="6619761" cy="5100041"/>
          </a:xfrm>
        </p:spPr>
        <p:txBody>
          <a:bodyPr/>
          <a:lstStyle>
            <a:lvl1pPr marL="198000" indent="-198000">
              <a:lnSpc>
                <a:spcPts val="4200"/>
              </a:lnSpc>
              <a:spcAft>
                <a:spcPts val="0"/>
              </a:spcAft>
              <a:defRPr sz="4000" b="0" i="1">
                <a:solidFill>
                  <a:schemeClr val="bg1"/>
                </a:solidFill>
              </a:defRPr>
            </a:lvl1pPr>
            <a:lvl2pPr marL="198000">
              <a:lnSpc>
                <a:spcPts val="2600"/>
              </a:lnSpc>
              <a:spcAft>
                <a:spcPts val="0"/>
              </a:spcAft>
              <a:defRPr sz="2300">
                <a:solidFill>
                  <a:schemeClr val="bg1"/>
                </a:solidFill>
                <a:latin typeface="+mj-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Your guide to MoneyHelper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8" name="Picture 7" descr="Shape&#10;&#10;Description automatically generated">
            <a:extLst>
              <a:ext uri="{FF2B5EF4-FFF2-40B4-BE49-F238E27FC236}">
                <a16:creationId xmlns:a16="http://schemas.microsoft.com/office/drawing/2014/main" id="{246D7AA3-C2BF-4FBC-94B1-46E45017D32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74457" y="1"/>
            <a:ext cx="795530" cy="1581915"/>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5F1FD768-99C9-43CF-9D95-042DD3CB82F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Tree>
    <p:extLst>
      <p:ext uri="{BB962C8B-B14F-4D97-AF65-F5344CB8AC3E}">
        <p14:creationId xmlns:p14="http://schemas.microsoft.com/office/powerpoint/2010/main" val="555496614"/>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mp; Full Image 0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a:lstStyle/>
          <a:p>
            <a:r>
              <a:rPr lang="en-US"/>
              <a:t>Click icon to add picture</a:t>
            </a:r>
            <a:endParaRPr lang="en-GB"/>
          </a:p>
        </p:txBody>
      </p:sp>
      <p:sp>
        <p:nvSpPr>
          <p:cNvPr id="2" name="Title 1"/>
          <p:cNvSpPr>
            <a:spLocks noGrp="1"/>
          </p:cNvSpPr>
          <p:nvPr>
            <p:ph type="title"/>
          </p:nvPr>
        </p:nvSpPr>
        <p:spPr>
          <a:xfrm>
            <a:off x="432001" y="504967"/>
            <a:ext cx="4441842" cy="1185722"/>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32000" y="1965278"/>
            <a:ext cx="4441841"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Your guide to MoneyHelper</a:t>
            </a:r>
            <a:endParaRPr lang="en-GB">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Tree>
    <p:extLst>
      <p:ext uri="{BB962C8B-B14F-4D97-AF65-F5344CB8AC3E}">
        <p14:creationId xmlns:p14="http://schemas.microsoft.com/office/powerpoint/2010/main" val="25440536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mp; Full Image 0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lIns="0"/>
          <a:lstStyle/>
          <a:p>
            <a:r>
              <a:rPr lang="en-US"/>
              <a:t>Click icon to add picture</a:t>
            </a:r>
            <a:endParaRPr lang="en-GB"/>
          </a:p>
        </p:txBody>
      </p:sp>
      <p:sp>
        <p:nvSpPr>
          <p:cNvPr id="3" name="Content Placeholder 2"/>
          <p:cNvSpPr>
            <a:spLocks noGrp="1"/>
          </p:cNvSpPr>
          <p:nvPr>
            <p:ph idx="1"/>
          </p:nvPr>
        </p:nvSpPr>
        <p:spPr>
          <a:xfrm>
            <a:off x="432001" y="441858"/>
            <a:ext cx="5054400" cy="5044542"/>
          </a:xfrm>
          <a:solidFill>
            <a:schemeClr val="accent1"/>
          </a:solidFill>
          <a:ln>
            <a:noFill/>
          </a:ln>
        </p:spPr>
        <p:txBody>
          <a:bodyPr lIns="432000" tIns="450000" rIns="72000"/>
          <a:lstStyle>
            <a:lvl1pPr>
              <a:lnSpc>
                <a:spcPts val="4200"/>
              </a:lnSpc>
              <a:spcAft>
                <a:spcPts val="2700"/>
              </a:spcAft>
              <a:defRPr sz="4000">
                <a:solidFill>
                  <a:schemeClr val="bg1"/>
                </a:solidFill>
              </a:defRPr>
            </a:lvl1pPr>
            <a:lvl2pPr>
              <a:defRPr b="1">
                <a:solidFill>
                  <a:schemeClr val="bg1"/>
                </a:solidFill>
                <a:latin typeface="+mj-lt"/>
              </a:defRPr>
            </a:lvl2pPr>
            <a:lvl3pPr marL="0" indent="0">
              <a:buNone/>
              <a:defRPr>
                <a:solidFill>
                  <a:schemeClr val="bg1"/>
                </a:solidFill>
              </a:defRPr>
            </a:lvl3pPr>
            <a:lvl4pPr marL="306000">
              <a:defRPr>
                <a:solidFill>
                  <a:schemeClr val="bg1"/>
                </a:solidFill>
              </a:defRPr>
            </a:lvl4pPr>
            <a:lvl5pPr marL="59400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Your guide to MoneyHelper</a:t>
            </a:r>
            <a:endParaRPr lang="en-GB">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Tree>
    <p:extLst>
      <p:ext uri="{BB962C8B-B14F-4D97-AF65-F5344CB8AC3E}">
        <p14:creationId xmlns:p14="http://schemas.microsoft.com/office/powerpoint/2010/main" val="4167292508"/>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Blue CoBrande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781200" y="1600201"/>
            <a:ext cx="10980166" cy="1946081"/>
          </a:xfrm>
        </p:spPr>
        <p:txBody>
          <a:bodyPr anchor="t"/>
          <a:lstStyle>
            <a:lvl1pPr indent="396000" algn="l">
              <a:lnSpc>
                <a:spcPts val="6400"/>
              </a:lnSpc>
              <a:defRPr sz="6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81200" y="4035220"/>
            <a:ext cx="6170212"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descr="A picture containing text, tableware, dishware&#10;&#10;Description automatically generated">
            <a:extLst>
              <a:ext uri="{FF2B5EF4-FFF2-40B4-BE49-F238E27FC236}">
                <a16:creationId xmlns:a16="http://schemas.microsoft.com/office/drawing/2014/main" id="{F9B34BE6-9337-46CF-9B4D-AAB21B72D7A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8646" y="5580618"/>
            <a:ext cx="1659600" cy="849097"/>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DCA124EB-B243-4B3F-9D95-FA64706B67F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141351" y="5580618"/>
            <a:ext cx="1620015" cy="752858"/>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EBA348F5-B9DF-41D9-A8E3-C159566EFC8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32887" y="-1"/>
            <a:ext cx="799200" cy="2308226"/>
          </a:xfrm>
          <a:prstGeom prst="rect">
            <a:avLst/>
          </a:prstGeom>
        </p:spPr>
      </p:pic>
      <p:sp>
        <p:nvSpPr>
          <p:cNvPr id="11" name="Text Placeholder 8">
            <a:extLst>
              <a:ext uri="{FF2B5EF4-FFF2-40B4-BE49-F238E27FC236}">
                <a16:creationId xmlns:a16="http://schemas.microsoft.com/office/drawing/2014/main" id="{BA36C335-C11D-4559-8A42-3F8BC98D91AB}"/>
              </a:ext>
            </a:extLst>
          </p:cNvPr>
          <p:cNvSpPr>
            <a:spLocks noGrp="1"/>
          </p:cNvSpPr>
          <p:nvPr>
            <p:ph type="body" sz="quarter" idx="11" hasCustomPrompt="1"/>
          </p:nvPr>
        </p:nvSpPr>
        <p:spPr>
          <a:xfrm>
            <a:off x="9074726" y="4036888"/>
            <a:ext cx="2715912" cy="373738"/>
          </a:xfrm>
        </p:spPr>
        <p:txBody>
          <a:bodyPr/>
          <a:lstStyle>
            <a:lvl1pPr>
              <a:lnSpc>
                <a:spcPts val="2600"/>
              </a:lnSpc>
              <a:spcBef>
                <a:spcPts val="0"/>
              </a:spcBef>
              <a:spcAft>
                <a:spcPts val="0"/>
              </a:spcAft>
              <a:defRPr sz="2300" b="1">
                <a:solidFill>
                  <a:schemeClr val="bg1"/>
                </a:solidFill>
              </a:defRPr>
            </a:lvl1pPr>
          </a:lstStyle>
          <a:p>
            <a:pPr lvl="0"/>
            <a:r>
              <a:rPr lang="en-US" dirty="0"/>
              <a:t>Add text </a:t>
            </a:r>
          </a:p>
        </p:txBody>
      </p:sp>
      <p:sp>
        <p:nvSpPr>
          <p:cNvPr id="12" name="Date Placeholder 3">
            <a:extLst>
              <a:ext uri="{FF2B5EF4-FFF2-40B4-BE49-F238E27FC236}">
                <a16:creationId xmlns:a16="http://schemas.microsoft.com/office/drawing/2014/main" id="{444272BA-1C8D-4F45-9255-1025B4131C35}"/>
              </a:ext>
            </a:extLst>
          </p:cNvPr>
          <p:cNvSpPr>
            <a:spLocks noGrp="1"/>
          </p:cNvSpPr>
          <p:nvPr>
            <p:ph type="dt" sz="half" idx="2"/>
          </p:nvPr>
        </p:nvSpPr>
        <p:spPr>
          <a:xfrm>
            <a:off x="9074726" y="4393070"/>
            <a:ext cx="2715912" cy="365125"/>
          </a:xfrm>
          <a:prstGeom prst="rect">
            <a:avLst/>
          </a:prstGeom>
        </p:spPr>
        <p:txBody>
          <a:bodyPr vert="horz" lIns="0" tIns="0" rIns="0" bIns="0" rtlCol="0" anchor="ctr"/>
          <a:lstStyle>
            <a:lvl1pPr algn="l">
              <a:lnSpc>
                <a:spcPts val="2600"/>
              </a:lnSpc>
              <a:defRPr sz="2300">
                <a:solidFill>
                  <a:schemeClr val="bg1"/>
                </a:solidFill>
                <a:latin typeface="+mj-lt"/>
              </a:defRPr>
            </a:lvl1pPr>
          </a:lstStyle>
          <a:p>
            <a:fld id="{03E9292E-738F-4D68-9570-444811BCB687}" type="datetime4">
              <a:rPr lang="en-GB" smtClean="0"/>
              <a:t>27 March 2024</a:t>
            </a:fld>
            <a:endParaRPr lang="en-GB" dirty="0"/>
          </a:p>
        </p:txBody>
      </p:sp>
    </p:spTree>
    <p:extLst>
      <p:ext uri="{BB962C8B-B14F-4D97-AF65-F5344CB8AC3E}">
        <p14:creationId xmlns:p14="http://schemas.microsoft.com/office/powerpoint/2010/main" val="4172908844"/>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32000" y="1965278"/>
            <a:ext cx="11327548"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178240668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Blue CoBrande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781200" y="1600201"/>
            <a:ext cx="10980166" cy="1946081"/>
          </a:xfrm>
        </p:spPr>
        <p:txBody>
          <a:bodyPr anchor="t"/>
          <a:lstStyle>
            <a:lvl1pPr indent="396000" algn="l">
              <a:lnSpc>
                <a:spcPts val="6400"/>
              </a:lnSpc>
              <a:defRPr sz="6400">
                <a:solidFill>
                  <a:schemeClr val="bg1"/>
                </a:solidFill>
              </a:defRPr>
            </a:lvl1pPr>
          </a:lstStyle>
          <a:p>
            <a:r>
              <a:rPr lang="en-US"/>
              <a:t>Click to edit Master title style</a:t>
            </a:r>
          </a:p>
        </p:txBody>
      </p:sp>
      <p:sp>
        <p:nvSpPr>
          <p:cNvPr id="3" name="Subtitle 2"/>
          <p:cNvSpPr>
            <a:spLocks noGrp="1"/>
          </p:cNvSpPr>
          <p:nvPr>
            <p:ph type="subTitle" idx="1"/>
          </p:nvPr>
        </p:nvSpPr>
        <p:spPr>
          <a:xfrm>
            <a:off x="781200" y="4035220"/>
            <a:ext cx="6170212"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picture containing text, tableware, dishware&#10;&#10;Description automatically generated">
            <a:extLst>
              <a:ext uri="{FF2B5EF4-FFF2-40B4-BE49-F238E27FC236}">
                <a16:creationId xmlns:a16="http://schemas.microsoft.com/office/drawing/2014/main" id="{F9B34BE6-9337-46CF-9B4D-AAB21B72D7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646" y="5580618"/>
            <a:ext cx="1659600" cy="849097"/>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DCA124EB-B243-4B3F-9D95-FA64706B67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1351" y="5580618"/>
            <a:ext cx="1620015" cy="752858"/>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EBA348F5-B9DF-41D9-A8E3-C159566EFC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87" y="-1"/>
            <a:ext cx="799200" cy="2308226"/>
          </a:xfrm>
          <a:prstGeom prst="rect">
            <a:avLst/>
          </a:prstGeom>
        </p:spPr>
      </p:pic>
      <p:sp>
        <p:nvSpPr>
          <p:cNvPr id="11" name="Text Placeholder 8">
            <a:extLst>
              <a:ext uri="{FF2B5EF4-FFF2-40B4-BE49-F238E27FC236}">
                <a16:creationId xmlns:a16="http://schemas.microsoft.com/office/drawing/2014/main" id="{BA36C335-C11D-4559-8A42-3F8BC98D91AB}"/>
              </a:ext>
            </a:extLst>
          </p:cNvPr>
          <p:cNvSpPr>
            <a:spLocks noGrp="1"/>
          </p:cNvSpPr>
          <p:nvPr>
            <p:ph type="body" sz="quarter" idx="11" hasCustomPrompt="1"/>
          </p:nvPr>
        </p:nvSpPr>
        <p:spPr>
          <a:xfrm>
            <a:off x="9074726" y="4036888"/>
            <a:ext cx="2715912" cy="373738"/>
          </a:xfrm>
        </p:spPr>
        <p:txBody>
          <a:bodyPr/>
          <a:lstStyle>
            <a:lvl1pPr>
              <a:lnSpc>
                <a:spcPts val="2600"/>
              </a:lnSpc>
              <a:spcBef>
                <a:spcPts val="0"/>
              </a:spcBef>
              <a:spcAft>
                <a:spcPts val="0"/>
              </a:spcAft>
              <a:defRPr sz="2300" b="1">
                <a:solidFill>
                  <a:schemeClr val="bg1"/>
                </a:solidFill>
              </a:defRPr>
            </a:lvl1pPr>
          </a:lstStyle>
          <a:p>
            <a:pPr lvl="0"/>
            <a:r>
              <a:rPr lang="en-US"/>
              <a:t>Add text </a:t>
            </a:r>
          </a:p>
        </p:txBody>
      </p:sp>
      <p:sp>
        <p:nvSpPr>
          <p:cNvPr id="12" name="Date Placeholder 3">
            <a:extLst>
              <a:ext uri="{FF2B5EF4-FFF2-40B4-BE49-F238E27FC236}">
                <a16:creationId xmlns:a16="http://schemas.microsoft.com/office/drawing/2014/main" id="{444272BA-1C8D-4F45-9255-1025B4131C35}"/>
              </a:ext>
            </a:extLst>
          </p:cNvPr>
          <p:cNvSpPr>
            <a:spLocks noGrp="1"/>
          </p:cNvSpPr>
          <p:nvPr>
            <p:ph type="dt" sz="half" idx="2"/>
          </p:nvPr>
        </p:nvSpPr>
        <p:spPr>
          <a:xfrm>
            <a:off x="9074726" y="4393070"/>
            <a:ext cx="2715912" cy="365125"/>
          </a:xfrm>
          <a:prstGeom prst="rect">
            <a:avLst/>
          </a:prstGeom>
        </p:spPr>
        <p:txBody>
          <a:bodyPr vert="horz" lIns="0" tIns="0" rIns="0" bIns="0" rtlCol="0" anchor="ctr"/>
          <a:lstStyle>
            <a:lvl1pPr algn="l">
              <a:lnSpc>
                <a:spcPts val="2600"/>
              </a:lnSpc>
              <a:defRPr sz="2300">
                <a:solidFill>
                  <a:schemeClr val="bg1"/>
                </a:solidFill>
                <a:latin typeface="+mj-lt"/>
              </a:defRPr>
            </a:lvl1pPr>
          </a:lstStyle>
          <a:p>
            <a:fld id="{03E9292E-738F-4D68-9570-444811BCB687}" type="datetime4">
              <a:rPr lang="en-GB" smtClean="0"/>
              <a:t>27 March 2024</a:t>
            </a:fld>
            <a:endParaRPr lang="en-GB"/>
          </a:p>
        </p:txBody>
      </p:sp>
    </p:spTree>
    <p:extLst>
      <p:ext uri="{BB962C8B-B14F-4D97-AF65-F5344CB8AC3E}">
        <p14:creationId xmlns:p14="http://schemas.microsoft.com/office/powerpoint/2010/main" val="3733366711"/>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Image Title - CoBranded">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C0B4D82-07B6-41D6-A0C6-66D8DEA743AD}"/>
              </a:ext>
            </a:extLst>
          </p:cNvPr>
          <p:cNvSpPr>
            <a:spLocks noGrp="1"/>
          </p:cNvSpPr>
          <p:nvPr>
            <p:ph type="pic" sz="quarter" idx="11"/>
          </p:nvPr>
        </p:nvSpPr>
        <p:spPr>
          <a:xfrm>
            <a:off x="0" y="0"/>
            <a:ext cx="12195859"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434051 h 6858000"/>
              <a:gd name="connsiteX5" fmla="*/ 0 w 9144000"/>
              <a:gd name="connsiteY5"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2894 w 9146894"/>
              <a:gd name="connsiteY5" fmla="*/ 434051 h 6858000"/>
              <a:gd name="connsiteX6" fmla="*/ 2894 w 9146894"/>
              <a:gd name="connsiteY6" fmla="*/ 0 h 6858000"/>
              <a:gd name="connsiteX0" fmla="*/ 5850 w 9149850"/>
              <a:gd name="connsiteY0" fmla="*/ 0 h 6858000"/>
              <a:gd name="connsiteX1" fmla="*/ 9149850 w 9149850"/>
              <a:gd name="connsiteY1" fmla="*/ 0 h 6858000"/>
              <a:gd name="connsiteX2" fmla="*/ 9149850 w 9149850"/>
              <a:gd name="connsiteY2" fmla="*/ 6858000 h 6858000"/>
              <a:gd name="connsiteX3" fmla="*/ 5850 w 9149850"/>
              <a:gd name="connsiteY3" fmla="*/ 6858000 h 6858000"/>
              <a:gd name="connsiteX4" fmla="*/ 2956 w 9149850"/>
              <a:gd name="connsiteY4" fmla="*/ 6421056 h 6858000"/>
              <a:gd name="connsiteX5" fmla="*/ 63 w 9149850"/>
              <a:gd name="connsiteY5" fmla="*/ 3944073 h 6858000"/>
              <a:gd name="connsiteX6" fmla="*/ 5850 w 9149850"/>
              <a:gd name="connsiteY6" fmla="*/ 434051 h 6858000"/>
              <a:gd name="connsiteX7" fmla="*/ 5850 w 9149850"/>
              <a:gd name="connsiteY7" fmla="*/ 0 h 6858000"/>
              <a:gd name="connsiteX0" fmla="*/ 2895 w 9146895"/>
              <a:gd name="connsiteY0" fmla="*/ 0 h 6858000"/>
              <a:gd name="connsiteX1" fmla="*/ 9146895 w 9146895"/>
              <a:gd name="connsiteY1" fmla="*/ 0 h 6858000"/>
              <a:gd name="connsiteX2" fmla="*/ 9146895 w 9146895"/>
              <a:gd name="connsiteY2" fmla="*/ 6858000 h 6858000"/>
              <a:gd name="connsiteX3" fmla="*/ 2895 w 9146895"/>
              <a:gd name="connsiteY3" fmla="*/ 6858000 h 6858000"/>
              <a:gd name="connsiteX4" fmla="*/ 1 w 9146895"/>
              <a:gd name="connsiteY4" fmla="*/ 6421056 h 6858000"/>
              <a:gd name="connsiteX5" fmla="*/ 5182567 w 9146895"/>
              <a:gd name="connsiteY5" fmla="*/ 6412375 h 6858000"/>
              <a:gd name="connsiteX6" fmla="*/ 2895 w 9146895"/>
              <a:gd name="connsiteY6" fmla="*/ 434051 h 6858000"/>
              <a:gd name="connsiteX7" fmla="*/ 2895 w 9146895"/>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8788 h 6866788"/>
              <a:gd name="connsiteX1" fmla="*/ 9146894 w 9146894"/>
              <a:gd name="connsiteY1" fmla="*/ 8788 h 6866788"/>
              <a:gd name="connsiteX2" fmla="*/ 9146894 w 9146894"/>
              <a:gd name="connsiteY2" fmla="*/ 6866788 h 6866788"/>
              <a:gd name="connsiteX3" fmla="*/ 2894 w 9146894"/>
              <a:gd name="connsiteY3" fmla="*/ 6866788 h 6866788"/>
              <a:gd name="connsiteX4" fmla="*/ 0 w 9146894"/>
              <a:gd name="connsiteY4" fmla="*/ 6429844 h 6866788"/>
              <a:gd name="connsiteX5" fmla="*/ 5188353 w 9146894"/>
              <a:gd name="connsiteY5" fmla="*/ 6432738 h 6866788"/>
              <a:gd name="connsiteX6" fmla="*/ 5191245 w 9146894"/>
              <a:gd name="connsiteY6" fmla="*/ 442839 h 6866788"/>
              <a:gd name="connsiteX7" fmla="*/ 2894 w 9146894"/>
              <a:gd name="connsiteY7" fmla="*/ 442839 h 6866788"/>
              <a:gd name="connsiteX8" fmla="*/ 2894 w 9146894"/>
              <a:gd name="connsiteY8" fmla="*/ 8788 h 6866788"/>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23817 h 6858000"/>
              <a:gd name="connsiteX6" fmla="*/ 5188353 w 9146894"/>
              <a:gd name="connsiteY6" fmla="*/ 6423950 h 6858000"/>
              <a:gd name="connsiteX7" fmla="*/ 5191245 w 9146894"/>
              <a:gd name="connsiteY7" fmla="*/ 434051 h 6858000"/>
              <a:gd name="connsiteX8" fmla="*/ 2894 w 9146894"/>
              <a:gd name="connsiteY8" fmla="*/ 434051 h 6858000"/>
              <a:gd name="connsiteX9" fmla="*/ 2894 w 9146894"/>
              <a:gd name="connsiteY9"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5191245 w 9146894"/>
              <a:gd name="connsiteY7" fmla="*/ 434051 h 6858000"/>
              <a:gd name="connsiteX8" fmla="*/ 2894 w 9146894"/>
              <a:gd name="connsiteY8" fmla="*/ 434051 h 6858000"/>
              <a:gd name="connsiteX9" fmla="*/ 2894 w 9146894"/>
              <a:gd name="connsiteY9"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5191245 w 9146894"/>
              <a:gd name="connsiteY7" fmla="*/ 434051 h 6858000"/>
              <a:gd name="connsiteX8" fmla="*/ 4493941 w 9146894"/>
              <a:gd name="connsiteY8" fmla="*/ 423746 h 6858000"/>
              <a:gd name="connsiteX9" fmla="*/ 2894 w 9146894"/>
              <a:gd name="connsiteY9" fmla="*/ 434051 h 6858000"/>
              <a:gd name="connsiteX10" fmla="*/ 2894 w 9146894"/>
              <a:gd name="connsiteY10"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4493941 w 9146894"/>
              <a:gd name="connsiteY7" fmla="*/ 423746 h 6858000"/>
              <a:gd name="connsiteX8" fmla="*/ 2894 w 9146894"/>
              <a:gd name="connsiteY8" fmla="*/ 434051 h 6858000"/>
              <a:gd name="connsiteX9" fmla="*/ 2894 w 9146894"/>
              <a:gd name="connsiteY9"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5229922 w 9146894"/>
              <a:gd name="connsiteY7" fmla="*/ 6393366 h 6858000"/>
              <a:gd name="connsiteX8" fmla="*/ 4493941 w 9146894"/>
              <a:gd name="connsiteY8" fmla="*/ 423746 h 6858000"/>
              <a:gd name="connsiteX9" fmla="*/ 2894 w 9146894"/>
              <a:gd name="connsiteY9" fmla="*/ 434051 h 6858000"/>
              <a:gd name="connsiteX10" fmla="*/ 2894 w 9146894"/>
              <a:gd name="connsiteY10"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4493941 w 9146894"/>
              <a:gd name="connsiteY7" fmla="*/ 423746 h 6858000"/>
              <a:gd name="connsiteX8" fmla="*/ 2894 w 9146894"/>
              <a:gd name="connsiteY8" fmla="*/ 434051 h 6858000"/>
              <a:gd name="connsiteX9" fmla="*/ 2894 w 9146894"/>
              <a:gd name="connsiteY9"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4493941 w 9146894"/>
              <a:gd name="connsiteY6" fmla="*/ 423746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4505092 w 9146894"/>
              <a:gd name="connsiteY6" fmla="*/ 423746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4499517 w 9146894"/>
              <a:gd name="connsiteY6" fmla="*/ 423746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494414 w 9146894"/>
              <a:gd name="connsiteY5" fmla="*/ 6408949 h 6858000"/>
              <a:gd name="connsiteX6" fmla="*/ 4499517 w 9146894"/>
              <a:gd name="connsiteY6" fmla="*/ 423746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494414 w 9146894"/>
              <a:gd name="connsiteY5" fmla="*/ 6408949 h 6858000"/>
              <a:gd name="connsiteX6" fmla="*/ 4499517 w 9146894"/>
              <a:gd name="connsiteY6" fmla="*/ 423746 h 6858000"/>
              <a:gd name="connsiteX7" fmla="*/ 2894 w 9146894"/>
              <a:gd name="connsiteY7" fmla="*/ 434051 h 6858000"/>
              <a:gd name="connsiteX8" fmla="*/ 2894 w 9146894"/>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6894" h="6858000">
                <a:moveTo>
                  <a:pt x="2894" y="0"/>
                </a:moveTo>
                <a:lnTo>
                  <a:pt x="9146894" y="0"/>
                </a:lnTo>
                <a:lnTo>
                  <a:pt x="9146894" y="6858000"/>
                </a:lnTo>
                <a:lnTo>
                  <a:pt x="2894" y="6858000"/>
                </a:lnTo>
                <a:cubicBezTo>
                  <a:pt x="1929" y="6712352"/>
                  <a:pt x="965" y="6566704"/>
                  <a:pt x="0" y="6421056"/>
                </a:cubicBezTo>
                <a:lnTo>
                  <a:pt x="4494414" y="6408949"/>
                </a:lnTo>
                <a:cubicBezTo>
                  <a:pt x="4501690" y="4399012"/>
                  <a:pt x="4503392" y="2418814"/>
                  <a:pt x="4499517" y="423746"/>
                </a:cubicBezTo>
                <a:lnTo>
                  <a:pt x="2894" y="434051"/>
                </a:lnTo>
                <a:lnTo>
                  <a:pt x="2894" y="0"/>
                </a:lnTo>
                <a:close/>
              </a:path>
            </a:pathLst>
          </a:custGeom>
        </p:spPr>
        <p:txBody>
          <a:bodyPr/>
          <a:lstStyle/>
          <a:p>
            <a:r>
              <a:rPr lang="en-US"/>
              <a:t>Click icon to add picture</a:t>
            </a:r>
            <a:endParaRPr lang="en-GB"/>
          </a:p>
        </p:txBody>
      </p:sp>
      <p:sp>
        <p:nvSpPr>
          <p:cNvPr id="16" name="Rectangle 15">
            <a:extLst>
              <a:ext uri="{FF2B5EF4-FFF2-40B4-BE49-F238E27FC236}">
                <a16:creationId xmlns:a16="http://schemas.microsoft.com/office/drawing/2014/main" id="{F269A300-BD34-4A6E-956A-1035D465A78D}"/>
              </a:ext>
            </a:extLst>
          </p:cNvPr>
          <p:cNvSpPr/>
          <p:nvPr userDrawn="1"/>
        </p:nvSpPr>
        <p:spPr>
          <a:xfrm>
            <a:off x="1" y="430722"/>
            <a:ext cx="6014223" cy="5996556"/>
          </a:xfrm>
          <a:custGeom>
            <a:avLst/>
            <a:gdLst>
              <a:gd name="connsiteX0" fmla="*/ 0 w 6920753"/>
              <a:gd name="connsiteY0" fmla="*/ 0 h 5996556"/>
              <a:gd name="connsiteX1" fmla="*/ 6920753 w 6920753"/>
              <a:gd name="connsiteY1" fmla="*/ 0 h 5996556"/>
              <a:gd name="connsiteX2" fmla="*/ 6920753 w 6920753"/>
              <a:gd name="connsiteY2" fmla="*/ 5996556 h 5996556"/>
              <a:gd name="connsiteX3" fmla="*/ 0 w 6920753"/>
              <a:gd name="connsiteY3" fmla="*/ 5996556 h 5996556"/>
              <a:gd name="connsiteX4" fmla="*/ 0 w 6920753"/>
              <a:gd name="connsiteY4" fmla="*/ 0 h 5996556"/>
              <a:gd name="connsiteX0" fmla="*/ 0 w 6920753"/>
              <a:gd name="connsiteY0" fmla="*/ 0 h 5996556"/>
              <a:gd name="connsiteX1" fmla="*/ 6005326 w 6920753"/>
              <a:gd name="connsiteY1" fmla="*/ 322 h 5996556"/>
              <a:gd name="connsiteX2" fmla="*/ 6920753 w 6920753"/>
              <a:gd name="connsiteY2" fmla="*/ 0 h 5996556"/>
              <a:gd name="connsiteX3" fmla="*/ 6920753 w 6920753"/>
              <a:gd name="connsiteY3" fmla="*/ 5996556 h 5996556"/>
              <a:gd name="connsiteX4" fmla="*/ 0 w 6920753"/>
              <a:gd name="connsiteY4" fmla="*/ 5996556 h 5996556"/>
              <a:gd name="connsiteX5" fmla="*/ 0 w 6920753"/>
              <a:gd name="connsiteY5" fmla="*/ 0 h 599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0753" h="5996556">
                <a:moveTo>
                  <a:pt x="0" y="0"/>
                </a:moveTo>
                <a:lnTo>
                  <a:pt x="6005326" y="322"/>
                </a:lnTo>
                <a:lnTo>
                  <a:pt x="6920753" y="0"/>
                </a:lnTo>
                <a:lnTo>
                  <a:pt x="6920753" y="5996556"/>
                </a:lnTo>
                <a:lnTo>
                  <a:pt x="0" y="599655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432000" y="1075766"/>
            <a:ext cx="5384930" cy="1580028"/>
          </a:xfrm>
        </p:spPr>
        <p:txBody>
          <a:bodyPr anchor="t"/>
          <a:lstStyle>
            <a:lvl1pPr indent="0" algn="l">
              <a:lnSpc>
                <a:spcPts val="5800"/>
              </a:lnSpc>
              <a:defRPr sz="58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2000" y="3025589"/>
            <a:ext cx="5384930" cy="849753"/>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picture containing text, tableware, dishware&#10;&#10;Description automatically generated">
            <a:extLst>
              <a:ext uri="{FF2B5EF4-FFF2-40B4-BE49-F238E27FC236}">
                <a16:creationId xmlns:a16="http://schemas.microsoft.com/office/drawing/2014/main" id="{17FF99E1-D016-4247-BB0C-D5842A7EFB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343" y="5393852"/>
            <a:ext cx="1659600" cy="849097"/>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F03CA21A-9EA6-4C3A-87BC-74D2E856AA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76654" y="5433398"/>
            <a:ext cx="1546096" cy="718506"/>
          </a:xfrm>
          <a:prstGeom prst="rect">
            <a:avLst/>
          </a:prstGeom>
        </p:spPr>
      </p:pic>
      <p:sp>
        <p:nvSpPr>
          <p:cNvPr id="12" name="Text Placeholder 8">
            <a:extLst>
              <a:ext uri="{FF2B5EF4-FFF2-40B4-BE49-F238E27FC236}">
                <a16:creationId xmlns:a16="http://schemas.microsoft.com/office/drawing/2014/main" id="{DD432023-E5A8-4853-8D18-80D0FEF912F0}"/>
              </a:ext>
            </a:extLst>
          </p:cNvPr>
          <p:cNvSpPr>
            <a:spLocks noGrp="1"/>
          </p:cNvSpPr>
          <p:nvPr>
            <p:ph type="body" sz="quarter" idx="12" hasCustomPrompt="1"/>
          </p:nvPr>
        </p:nvSpPr>
        <p:spPr>
          <a:xfrm>
            <a:off x="432000" y="3953436"/>
            <a:ext cx="2715912" cy="373738"/>
          </a:xfrm>
        </p:spPr>
        <p:txBody>
          <a:bodyPr/>
          <a:lstStyle>
            <a:lvl1pPr>
              <a:lnSpc>
                <a:spcPts val="2600"/>
              </a:lnSpc>
              <a:spcBef>
                <a:spcPts val="0"/>
              </a:spcBef>
              <a:spcAft>
                <a:spcPts val="0"/>
              </a:spcAft>
              <a:defRPr sz="2300" b="1">
                <a:solidFill>
                  <a:schemeClr val="accent1"/>
                </a:solidFill>
              </a:defRPr>
            </a:lvl1pPr>
          </a:lstStyle>
          <a:p>
            <a:pPr lvl="0"/>
            <a:r>
              <a:rPr lang="en-US"/>
              <a:t>Add text </a:t>
            </a:r>
          </a:p>
        </p:txBody>
      </p:sp>
      <p:sp>
        <p:nvSpPr>
          <p:cNvPr id="13" name="Date Placeholder 3">
            <a:extLst>
              <a:ext uri="{FF2B5EF4-FFF2-40B4-BE49-F238E27FC236}">
                <a16:creationId xmlns:a16="http://schemas.microsoft.com/office/drawing/2014/main" id="{3A344B38-51C1-4979-B9B8-49144E47DA79}"/>
              </a:ext>
            </a:extLst>
          </p:cNvPr>
          <p:cNvSpPr>
            <a:spLocks noGrp="1"/>
          </p:cNvSpPr>
          <p:nvPr>
            <p:ph type="dt" sz="half" idx="2"/>
          </p:nvPr>
        </p:nvSpPr>
        <p:spPr>
          <a:xfrm>
            <a:off x="432000" y="4309618"/>
            <a:ext cx="2715912" cy="365125"/>
          </a:xfrm>
          <a:prstGeom prst="rect">
            <a:avLst/>
          </a:prstGeom>
        </p:spPr>
        <p:txBody>
          <a:bodyPr vert="horz" lIns="0" tIns="0" rIns="0" bIns="0" rtlCol="0" anchor="ctr"/>
          <a:lstStyle>
            <a:lvl1pPr algn="l">
              <a:lnSpc>
                <a:spcPts val="2600"/>
              </a:lnSpc>
              <a:defRPr sz="2300">
                <a:solidFill>
                  <a:schemeClr val="accent1"/>
                </a:solidFill>
                <a:latin typeface="+mj-lt"/>
              </a:defRPr>
            </a:lvl1pPr>
          </a:lstStyle>
          <a:p>
            <a:fld id="{C0C7F5F8-AF73-467F-A071-EE6261050C4C}" type="datetime4">
              <a:rPr lang="en-GB" smtClean="0"/>
              <a:t>27 March 2024</a:t>
            </a:fld>
            <a:endParaRPr lang="en-GB"/>
          </a:p>
        </p:txBody>
      </p:sp>
    </p:spTree>
    <p:extLst>
      <p:ext uri="{BB962C8B-B14F-4D97-AF65-F5344CB8AC3E}">
        <p14:creationId xmlns:p14="http://schemas.microsoft.com/office/powerpoint/2010/main" val="2797209162"/>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 White CoBrande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781200" y="1600201"/>
            <a:ext cx="10238629" cy="1946081"/>
          </a:xfrm>
        </p:spPr>
        <p:txBody>
          <a:bodyPr anchor="t"/>
          <a:lstStyle>
            <a:lvl1pPr indent="396000" algn="l">
              <a:lnSpc>
                <a:spcPts val="6400"/>
              </a:lnSpc>
              <a:defRPr sz="6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781200" y="4035220"/>
            <a:ext cx="6170212" cy="894590"/>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black and white logo&#10;&#10;Description automatically generated with low confidence">
            <a:extLst>
              <a:ext uri="{FF2B5EF4-FFF2-40B4-BE49-F238E27FC236}">
                <a16:creationId xmlns:a16="http://schemas.microsoft.com/office/drawing/2014/main" id="{CA6EB14C-1ABD-41D9-A103-0613395AFC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1200" y="5580000"/>
            <a:ext cx="1621539" cy="752858"/>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260B8451-9F8C-40F7-B1EE-D201D634C9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2887" y="-1"/>
            <a:ext cx="799200" cy="2308226"/>
          </a:xfrm>
          <a:prstGeom prst="rect">
            <a:avLst/>
          </a:prstGeom>
        </p:spPr>
      </p:pic>
      <p:pic>
        <p:nvPicPr>
          <p:cNvPr id="10" name="Picture 9">
            <a:extLst>
              <a:ext uri="{FF2B5EF4-FFF2-40B4-BE49-F238E27FC236}">
                <a16:creationId xmlns:a16="http://schemas.microsoft.com/office/drawing/2014/main" id="{EAA5AD63-13AE-435F-B7DD-40F11045051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8400" y="5580000"/>
            <a:ext cx="1659639" cy="848870"/>
          </a:xfrm>
          <a:prstGeom prst="rect">
            <a:avLst/>
          </a:prstGeom>
        </p:spPr>
      </p:pic>
      <p:sp>
        <p:nvSpPr>
          <p:cNvPr id="11" name="Text Placeholder 8">
            <a:extLst>
              <a:ext uri="{FF2B5EF4-FFF2-40B4-BE49-F238E27FC236}">
                <a16:creationId xmlns:a16="http://schemas.microsoft.com/office/drawing/2014/main" id="{1062AF15-9A4A-4D67-8BAD-C36541CF5868}"/>
              </a:ext>
            </a:extLst>
          </p:cNvPr>
          <p:cNvSpPr>
            <a:spLocks noGrp="1"/>
          </p:cNvSpPr>
          <p:nvPr>
            <p:ph type="body" sz="quarter" idx="11" hasCustomPrompt="1"/>
          </p:nvPr>
        </p:nvSpPr>
        <p:spPr>
          <a:xfrm>
            <a:off x="9074726" y="4036888"/>
            <a:ext cx="2715912" cy="373738"/>
          </a:xfrm>
        </p:spPr>
        <p:txBody>
          <a:bodyPr/>
          <a:lstStyle>
            <a:lvl1pPr>
              <a:lnSpc>
                <a:spcPts val="2600"/>
              </a:lnSpc>
              <a:spcBef>
                <a:spcPts val="0"/>
              </a:spcBef>
              <a:spcAft>
                <a:spcPts val="0"/>
              </a:spcAft>
              <a:defRPr sz="2300" b="1">
                <a:solidFill>
                  <a:schemeClr val="accent1"/>
                </a:solidFill>
              </a:defRPr>
            </a:lvl1pPr>
          </a:lstStyle>
          <a:p>
            <a:pPr lvl="0"/>
            <a:r>
              <a:rPr lang="en-US"/>
              <a:t>Add text </a:t>
            </a:r>
          </a:p>
        </p:txBody>
      </p:sp>
      <p:sp>
        <p:nvSpPr>
          <p:cNvPr id="12" name="Date Placeholder 3">
            <a:extLst>
              <a:ext uri="{FF2B5EF4-FFF2-40B4-BE49-F238E27FC236}">
                <a16:creationId xmlns:a16="http://schemas.microsoft.com/office/drawing/2014/main" id="{6850436A-B497-4207-98D5-339CB43220B3}"/>
              </a:ext>
            </a:extLst>
          </p:cNvPr>
          <p:cNvSpPr>
            <a:spLocks noGrp="1"/>
          </p:cNvSpPr>
          <p:nvPr>
            <p:ph type="dt" sz="half" idx="2"/>
          </p:nvPr>
        </p:nvSpPr>
        <p:spPr>
          <a:xfrm>
            <a:off x="9074726" y="4393070"/>
            <a:ext cx="2715912" cy="365125"/>
          </a:xfrm>
          <a:prstGeom prst="rect">
            <a:avLst/>
          </a:prstGeom>
        </p:spPr>
        <p:txBody>
          <a:bodyPr vert="horz" lIns="0" tIns="0" rIns="0" bIns="0" rtlCol="0" anchor="ctr"/>
          <a:lstStyle>
            <a:lvl1pPr algn="l">
              <a:lnSpc>
                <a:spcPts val="2600"/>
              </a:lnSpc>
              <a:defRPr sz="2300">
                <a:solidFill>
                  <a:schemeClr val="accent1"/>
                </a:solidFill>
                <a:latin typeface="+mj-lt"/>
              </a:defRPr>
            </a:lvl1pPr>
          </a:lstStyle>
          <a:p>
            <a:fld id="{416D86AC-23B7-4BA4-A80A-2B9BAB167E40}" type="datetime4">
              <a:rPr lang="en-GB" smtClean="0"/>
              <a:t>27 March 2024</a:t>
            </a:fld>
            <a:endParaRPr lang="en-GB"/>
          </a:p>
        </p:txBody>
      </p:sp>
    </p:spTree>
    <p:extLst>
      <p:ext uri="{BB962C8B-B14F-4D97-AF65-F5344CB8AC3E}">
        <p14:creationId xmlns:p14="http://schemas.microsoft.com/office/powerpoint/2010/main" val="3217516292"/>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 CoBrand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F224-EB2B-4AC6-86A7-3200C845A4D5}"/>
              </a:ext>
            </a:extLst>
          </p:cNvPr>
          <p:cNvSpPr>
            <a:spLocks noGrp="1"/>
          </p:cNvSpPr>
          <p:nvPr>
            <p:ph type="title"/>
          </p:nvPr>
        </p:nvSpPr>
        <p:spPr>
          <a:xfrm>
            <a:off x="2316947" y="1080934"/>
            <a:ext cx="9385769" cy="2793234"/>
          </a:xfrm>
        </p:spPr>
        <p:txBody>
          <a:bodyPr/>
          <a:lstStyle>
            <a:lvl1pPr>
              <a:lnSpc>
                <a:spcPts val="10000"/>
              </a:lnSpc>
              <a:defRPr sz="10000">
                <a:solidFill>
                  <a:schemeClr val="bg1"/>
                </a:solidFill>
              </a:defRPr>
            </a:lvl1pPr>
          </a:lstStyle>
          <a:p>
            <a:r>
              <a:rPr lang="en-US"/>
              <a:t>Click to edit Master title style</a:t>
            </a:r>
            <a:endParaRPr lang="en-GB"/>
          </a:p>
        </p:txBody>
      </p:sp>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p:nvPr>
        </p:nvSpPr>
        <p:spPr>
          <a:xfrm>
            <a:off x="428646" y="4035220"/>
            <a:ext cx="6780537"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descr="A picture containing text, tableware, dishware&#10;&#10;Description automatically generated">
            <a:extLst>
              <a:ext uri="{FF2B5EF4-FFF2-40B4-BE49-F238E27FC236}">
                <a16:creationId xmlns:a16="http://schemas.microsoft.com/office/drawing/2014/main" id="{095B1C2E-C52F-414A-A647-9DF86FB24C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646" y="5580618"/>
            <a:ext cx="1659600" cy="849097"/>
          </a:xfrm>
          <a:prstGeom prst="rect">
            <a:avLst/>
          </a:prstGeom>
        </p:spPr>
      </p:pic>
      <p:pic>
        <p:nvPicPr>
          <p:cNvPr id="17" name="Picture 16" descr="A picture containing text, sign&#10;&#10;Description automatically generated">
            <a:extLst>
              <a:ext uri="{FF2B5EF4-FFF2-40B4-BE49-F238E27FC236}">
                <a16:creationId xmlns:a16="http://schemas.microsoft.com/office/drawing/2014/main" id="{AE5A295E-5694-41C8-A82A-D9D88F9E14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1351" y="5580618"/>
            <a:ext cx="1620015" cy="752858"/>
          </a:xfrm>
          <a:prstGeom prst="rect">
            <a:avLst/>
          </a:prstGeom>
        </p:spPr>
      </p:pic>
      <p:pic>
        <p:nvPicPr>
          <p:cNvPr id="18" name="Picture 17" descr="Shape, arrow&#10;&#10;Description automatically generated">
            <a:extLst>
              <a:ext uri="{FF2B5EF4-FFF2-40B4-BE49-F238E27FC236}">
                <a16:creationId xmlns:a16="http://schemas.microsoft.com/office/drawing/2014/main" id="{72BE25CA-5FD1-49C4-8587-CBFF1C9D0A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8646" y="0"/>
            <a:ext cx="1746071" cy="2327081"/>
          </a:xfrm>
          <a:prstGeom prst="rect">
            <a:avLst/>
          </a:prstGeom>
        </p:spPr>
      </p:pic>
    </p:spTree>
    <p:extLst>
      <p:ext uri="{BB962C8B-B14F-4D97-AF65-F5344CB8AC3E}">
        <p14:creationId xmlns:p14="http://schemas.microsoft.com/office/powerpoint/2010/main" val="3429631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2001" y="1077951"/>
            <a:ext cx="5495834" cy="2126166"/>
          </a:xfrm>
        </p:spPr>
        <p:txBody>
          <a:bodyPr/>
          <a:lstStyle>
            <a:lvl1pPr>
              <a:lnSpc>
                <a:spcPts val="5000"/>
              </a:lnSpc>
              <a:defRPr sz="5000">
                <a:solidFill>
                  <a:schemeClr val="bg1"/>
                </a:solidFill>
              </a:defRPr>
            </a:lvl1pPr>
          </a:lstStyle>
          <a:p>
            <a:r>
              <a:rPr lang="en-US"/>
              <a:t>Click to edit Master title style</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[Document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6190343" y="0"/>
            <a:ext cx="6001658" cy="68580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
        <p:nvSpPr>
          <p:cNvPr id="8" name="Subtitle 2">
            <a:extLst>
              <a:ext uri="{FF2B5EF4-FFF2-40B4-BE49-F238E27FC236}">
                <a16:creationId xmlns:a16="http://schemas.microsoft.com/office/drawing/2014/main" id="{A60ECEB5-24A2-425B-84E2-3BD66F8EE7A9}"/>
              </a:ext>
            </a:extLst>
          </p:cNvPr>
          <p:cNvSpPr>
            <a:spLocks noGrp="1"/>
          </p:cNvSpPr>
          <p:nvPr>
            <p:ph type="subTitle" idx="1"/>
          </p:nvPr>
        </p:nvSpPr>
        <p:spPr>
          <a:xfrm>
            <a:off x="432001" y="3433054"/>
            <a:ext cx="5495834"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72611701"/>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White">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781200" y="1600201"/>
            <a:ext cx="10724628" cy="1946081"/>
          </a:xfrm>
        </p:spPr>
        <p:txBody>
          <a:bodyPr anchor="t"/>
          <a:lstStyle>
            <a:lvl1pPr indent="396000" algn="l">
              <a:lnSpc>
                <a:spcPts val="6400"/>
              </a:lnSpc>
              <a:defRPr sz="6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781200" y="4035220"/>
            <a:ext cx="6443940" cy="894590"/>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CE5DAB6A-4D9A-4589-8823-FDE10F44005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8400" y="5580000"/>
            <a:ext cx="1659639" cy="848870"/>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4484242E-FCC1-4846-B51C-4B7E895223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32887" y="-1"/>
            <a:ext cx="799200" cy="2308226"/>
          </a:xfrm>
          <a:prstGeom prst="rect">
            <a:avLst/>
          </a:prstGeom>
        </p:spPr>
      </p:pic>
      <p:sp>
        <p:nvSpPr>
          <p:cNvPr id="8" name="Text Placeholder 8">
            <a:extLst>
              <a:ext uri="{FF2B5EF4-FFF2-40B4-BE49-F238E27FC236}">
                <a16:creationId xmlns:a16="http://schemas.microsoft.com/office/drawing/2014/main" id="{D69443F7-4DA9-4C2E-B4BC-25505CF0CC1C}"/>
              </a:ext>
            </a:extLst>
          </p:cNvPr>
          <p:cNvSpPr>
            <a:spLocks noGrp="1"/>
          </p:cNvSpPr>
          <p:nvPr>
            <p:ph type="body" sz="quarter" idx="11" hasCustomPrompt="1"/>
          </p:nvPr>
        </p:nvSpPr>
        <p:spPr>
          <a:xfrm>
            <a:off x="9074726" y="5753638"/>
            <a:ext cx="2715912" cy="373738"/>
          </a:xfrm>
        </p:spPr>
        <p:txBody>
          <a:bodyPr/>
          <a:lstStyle>
            <a:lvl1pPr>
              <a:lnSpc>
                <a:spcPts val="2600"/>
              </a:lnSpc>
              <a:spcBef>
                <a:spcPts val="0"/>
              </a:spcBef>
              <a:spcAft>
                <a:spcPts val="0"/>
              </a:spcAft>
              <a:defRPr sz="2300" b="1">
                <a:solidFill>
                  <a:schemeClr val="bg1"/>
                </a:solidFill>
              </a:defRPr>
            </a:lvl1pPr>
          </a:lstStyle>
          <a:p>
            <a:pPr lvl="0"/>
            <a:r>
              <a:rPr lang="en-US"/>
              <a:t>Add text</a:t>
            </a:r>
          </a:p>
        </p:txBody>
      </p:sp>
      <p:sp>
        <p:nvSpPr>
          <p:cNvPr id="10" name="Date Placeholder 3">
            <a:extLst>
              <a:ext uri="{FF2B5EF4-FFF2-40B4-BE49-F238E27FC236}">
                <a16:creationId xmlns:a16="http://schemas.microsoft.com/office/drawing/2014/main" id="{BB68D925-9B70-4D97-97DF-01CB904744FE}"/>
              </a:ext>
            </a:extLst>
          </p:cNvPr>
          <p:cNvSpPr>
            <a:spLocks noGrp="1"/>
          </p:cNvSpPr>
          <p:nvPr>
            <p:ph type="dt" sz="half" idx="2"/>
          </p:nvPr>
        </p:nvSpPr>
        <p:spPr>
          <a:xfrm>
            <a:off x="9074726" y="6109820"/>
            <a:ext cx="2715912" cy="365125"/>
          </a:xfrm>
          <a:prstGeom prst="rect">
            <a:avLst/>
          </a:prstGeom>
        </p:spPr>
        <p:txBody>
          <a:bodyPr vert="horz" lIns="0" tIns="0" rIns="0" bIns="0" rtlCol="0" anchor="ctr"/>
          <a:lstStyle>
            <a:lvl1pPr algn="l">
              <a:lnSpc>
                <a:spcPts val="2600"/>
              </a:lnSpc>
              <a:defRPr sz="2300">
                <a:solidFill>
                  <a:schemeClr val="bg1"/>
                </a:solidFill>
                <a:latin typeface="+mj-lt"/>
              </a:defRPr>
            </a:lvl1pPr>
          </a:lstStyle>
          <a:p>
            <a:endParaRPr lang="en-GB"/>
          </a:p>
        </p:txBody>
      </p:sp>
    </p:spTree>
    <p:extLst>
      <p:ext uri="{BB962C8B-B14F-4D97-AF65-F5344CB8AC3E}">
        <p14:creationId xmlns:p14="http://schemas.microsoft.com/office/powerpoint/2010/main" val="4198410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AF7A1F58-F59B-4ECB-86BC-B1E45939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1066" y="567"/>
            <a:ext cx="6125973" cy="6857433"/>
          </a:xfrm>
          <a:prstGeom prst="rect">
            <a:avLst/>
          </a:prstGeom>
        </p:spPr>
      </p:pic>
      <p:sp>
        <p:nvSpPr>
          <p:cNvPr id="2" name="Title 1"/>
          <p:cNvSpPr>
            <a:spLocks noGrp="1"/>
          </p:cNvSpPr>
          <p:nvPr>
            <p:ph type="title"/>
          </p:nvPr>
        </p:nvSpPr>
        <p:spPr>
          <a:xfrm>
            <a:off x="432000" y="1084521"/>
            <a:ext cx="7121795" cy="1743738"/>
          </a:xfrm>
        </p:spPr>
        <p:txBody>
          <a:bodyPr/>
          <a:lstStyle>
            <a:lvl1pPr>
              <a:lnSpc>
                <a:spcPts val="6400"/>
              </a:lnSpc>
              <a:defRPr sz="6400">
                <a:solidFill>
                  <a:schemeClr val="bg1"/>
                </a:solidFill>
              </a:defRPr>
            </a:lvl1pPr>
          </a:lstStyle>
          <a:p>
            <a:r>
              <a:rPr lang="en-US"/>
              <a:t>Click to edit Master title style</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[Document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
        <p:nvSpPr>
          <p:cNvPr id="8" name="Text Placeholder 7">
            <a:extLst>
              <a:ext uri="{FF2B5EF4-FFF2-40B4-BE49-F238E27FC236}">
                <a16:creationId xmlns:a16="http://schemas.microsoft.com/office/drawing/2014/main" id="{9033D876-4F4A-45BC-BEDC-E91ECA52366D}"/>
              </a:ext>
            </a:extLst>
          </p:cNvPr>
          <p:cNvSpPr>
            <a:spLocks noGrp="1"/>
          </p:cNvSpPr>
          <p:nvPr>
            <p:ph type="body" sz="quarter" idx="13"/>
          </p:nvPr>
        </p:nvSpPr>
        <p:spPr>
          <a:xfrm>
            <a:off x="432000" y="3027203"/>
            <a:ext cx="7122492" cy="1331913"/>
          </a:xfrm>
        </p:spPr>
        <p:txBody>
          <a:bodyPr/>
          <a:lstStyle>
            <a:lvl1pPr>
              <a:lnSpc>
                <a:spcPts val="2600"/>
              </a:lnSpc>
              <a:spcBef>
                <a:spcPts val="0"/>
              </a:spcBef>
              <a:spcAft>
                <a:spcPts val="0"/>
              </a:spcAft>
              <a:defRPr sz="2300" b="0">
                <a:solidFill>
                  <a:schemeClr val="bg1"/>
                </a:solidFill>
              </a:defRPr>
            </a:lvl1pPr>
            <a:lvl2pPr>
              <a:defRPr>
                <a:solidFill>
                  <a:schemeClr val="accent2"/>
                </a:solidFill>
              </a:defRPr>
            </a:lvl2pPr>
            <a:lvl3pPr>
              <a:buNone/>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197487227"/>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6447883"/>
            <a:ext cx="786386" cy="121920"/>
          </a:xfrm>
          <a:prstGeom prst="rect">
            <a:avLst/>
          </a:prstGeom>
        </p:spPr>
      </p:pic>
    </p:spTree>
    <p:extLst>
      <p:ext uri="{BB962C8B-B14F-4D97-AF65-F5344CB8AC3E}">
        <p14:creationId xmlns:p14="http://schemas.microsoft.com/office/powerpoint/2010/main" val="824339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 Indent">
    <p:spTree>
      <p:nvGrpSpPr>
        <p:cNvPr id="1" name=""/>
        <p:cNvGrpSpPr/>
        <p:nvPr/>
      </p:nvGrpSpPr>
      <p:grpSpPr>
        <a:xfrm>
          <a:off x="0" y="0"/>
          <a:ext cx="0" cy="0"/>
          <a:chOff x="0" y="0"/>
          <a:chExt cx="0" cy="0"/>
        </a:xfrm>
      </p:grpSpPr>
      <p:sp>
        <p:nvSpPr>
          <p:cNvPr id="2" name="Title 1"/>
          <p:cNvSpPr>
            <a:spLocks noGrp="1"/>
          </p:cNvSpPr>
          <p:nvPr>
            <p:ph type="title"/>
          </p:nvPr>
        </p:nvSpPr>
        <p:spPr>
          <a:xfrm>
            <a:off x="3666744" y="1141466"/>
            <a:ext cx="7936885" cy="1399216"/>
          </a:xfrm>
        </p:spPr>
        <p:txBody>
          <a:bodyPr/>
          <a:lstStyle/>
          <a:p>
            <a:r>
              <a:rPr lang="en-US"/>
              <a:t>Click to edit Master title style</a:t>
            </a:r>
          </a:p>
        </p:txBody>
      </p:sp>
      <p:sp>
        <p:nvSpPr>
          <p:cNvPr id="3" name="Content Placeholder 2"/>
          <p:cNvSpPr>
            <a:spLocks noGrp="1"/>
          </p:cNvSpPr>
          <p:nvPr>
            <p:ph idx="1"/>
          </p:nvPr>
        </p:nvSpPr>
        <p:spPr>
          <a:xfrm>
            <a:off x="3666744" y="2620462"/>
            <a:ext cx="7936885" cy="355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0" name="Picture 9" descr="Blue text on a black background&#10;&#10;Description automatically generated with medium confidence">
            <a:extLst>
              <a:ext uri="{FF2B5EF4-FFF2-40B4-BE49-F238E27FC236}">
                <a16:creationId xmlns:a16="http://schemas.microsoft.com/office/drawing/2014/main" id="{73E56A34-4811-419F-857C-1D6DE28EF0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pic>
        <p:nvPicPr>
          <p:cNvPr id="13" name="Picture 12" descr="Shape&#10;&#10;Description automatically generated">
            <a:extLst>
              <a:ext uri="{FF2B5EF4-FFF2-40B4-BE49-F238E27FC236}">
                <a16:creationId xmlns:a16="http://schemas.microsoft.com/office/drawing/2014/main" id="{BDCFFC30-43CB-444D-9ED8-C98FD01281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1348" y="0"/>
            <a:ext cx="2528107" cy="3995928"/>
          </a:xfrm>
          <a:prstGeom prst="rect">
            <a:avLst/>
          </a:prstGeom>
        </p:spPr>
      </p:pic>
    </p:spTree>
    <p:extLst>
      <p:ext uri="{BB962C8B-B14F-4D97-AF65-F5344CB8AC3E}">
        <p14:creationId xmlns:p14="http://schemas.microsoft.com/office/powerpoint/2010/main" val="27834407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99" y="1965278"/>
            <a:ext cx="7386174"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3" name="Picture 12" descr="Blue text on a black background&#10;&#10;Description automatically generated with medium confidence">
            <a:extLst>
              <a:ext uri="{FF2B5EF4-FFF2-40B4-BE49-F238E27FC236}">
                <a16:creationId xmlns:a16="http://schemas.microsoft.com/office/drawing/2014/main" id="{DDE5C2E0-DC6A-4BAD-9C90-66AC134250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6447883"/>
            <a:ext cx="786386" cy="121920"/>
          </a:xfrm>
          <a:prstGeom prst="rect">
            <a:avLst/>
          </a:prstGeom>
        </p:spPr>
      </p:pic>
      <p:sp>
        <p:nvSpPr>
          <p:cNvPr id="8" name="Text Placeholder 3">
            <a:extLst>
              <a:ext uri="{FF2B5EF4-FFF2-40B4-BE49-F238E27FC236}">
                <a16:creationId xmlns:a16="http://schemas.microsoft.com/office/drawing/2014/main" id="{1F1C9962-2320-4455-AE2F-089658A17DCD}"/>
              </a:ext>
            </a:extLst>
          </p:cNvPr>
          <p:cNvSpPr>
            <a:spLocks noGrp="1"/>
          </p:cNvSpPr>
          <p:nvPr>
            <p:ph type="body" sz="quarter" idx="20"/>
          </p:nvPr>
        </p:nvSpPr>
        <p:spPr>
          <a:xfrm>
            <a:off x="8110330" y="2019301"/>
            <a:ext cx="3649217" cy="3467100"/>
          </a:xfrm>
          <a:solidFill>
            <a:schemeClr val="accent4"/>
          </a:solidFill>
          <a:ln w="88900">
            <a:noFill/>
            <a:miter lim="800000"/>
          </a:ln>
        </p:spPr>
        <p:txBody>
          <a:bodyPr lIns="180000" tIns="108000" rIns="36000" bIns="36000"/>
          <a:lstStyle>
            <a:lvl1pPr>
              <a:lnSpc>
                <a:spcPts val="2600"/>
              </a:lnSpc>
              <a:spcBef>
                <a:spcPts val="0"/>
              </a:spcBef>
              <a:spcAft>
                <a:spcPts val="0"/>
              </a:spcAft>
              <a:defRPr sz="2400" b="0">
                <a:solidFill>
                  <a:schemeClr val="tx1"/>
                </a:solidFill>
                <a:latin typeface="+mn-lt"/>
              </a:defRPr>
            </a:lvl1pPr>
            <a:lvl2pPr marL="306000" indent="-306000">
              <a:lnSpc>
                <a:spcPts val="2600"/>
              </a:lnSpc>
              <a:spcBef>
                <a:spcPts val="0"/>
              </a:spcBef>
              <a:spcAft>
                <a:spcPts val="0"/>
              </a:spcAft>
              <a:buFont typeface="Arial" panose="020B0604020202020204" pitchFamily="34" charset="0"/>
              <a:buChar char="•"/>
              <a:defRPr sz="2400" b="0">
                <a:solidFill>
                  <a:schemeClr val="tx1"/>
                </a:solidFill>
              </a:defRPr>
            </a:lvl2pPr>
            <a:lvl3pPr>
              <a:lnSpc>
                <a:spcPts val="2600"/>
              </a:lnSpc>
              <a:defRPr sz="2400" b="0">
                <a:solidFill>
                  <a:schemeClr val="tx1"/>
                </a:solidFill>
              </a:defRPr>
            </a:lvl3pPr>
            <a:lvl4pPr>
              <a:lnSpc>
                <a:spcPts val="2600"/>
              </a:lnSpc>
              <a:defRPr sz="2400" b="0">
                <a:solidFill>
                  <a:schemeClr val="tx1"/>
                </a:solidFill>
              </a:defRPr>
            </a:lvl4pPr>
            <a:lvl5pPr>
              <a:lnSpc>
                <a:spcPts val="2600"/>
              </a:lnSpc>
              <a:defRPr sz="2400" b="0">
                <a:solidFill>
                  <a:schemeClr val="tx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0941026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000" y="1965278"/>
            <a:ext cx="11327548"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3806231271"/>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000" y="1965278"/>
            <a:ext cx="5579208"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6193582" y="1968502"/>
            <a:ext cx="5565966"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30746379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 Content &amp; Pull-out Statem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969B4756-DF81-4C3E-9DB0-47E48FB94F56}"/>
              </a:ext>
            </a:extLst>
          </p:cNvPr>
          <p:cNvSpPr>
            <a:spLocks noGrp="1"/>
          </p:cNvSpPr>
          <p:nvPr>
            <p:ph type="body" sz="quarter" idx="20"/>
          </p:nvPr>
        </p:nvSpPr>
        <p:spPr>
          <a:xfrm>
            <a:off x="8165531" y="2060713"/>
            <a:ext cx="3541183" cy="3725276"/>
          </a:xfrm>
          <a:ln w="88900">
            <a:solidFill>
              <a:schemeClr val="accent3"/>
            </a:solidFill>
            <a:miter lim="800000"/>
          </a:ln>
        </p:spPr>
        <p:txBody>
          <a:bodyPr lIns="180000" tIns="108000" rIns="36000" bIns="36000"/>
          <a:lstStyle>
            <a:lvl1pPr>
              <a:lnSpc>
                <a:spcPts val="2600"/>
              </a:lnSpc>
              <a:spcBef>
                <a:spcPts val="0"/>
              </a:spcBef>
              <a:spcAft>
                <a:spcPts val="0"/>
              </a:spcAft>
              <a:defRPr sz="2400" b="0">
                <a:solidFill>
                  <a:schemeClr val="tx1"/>
                </a:solidFill>
                <a:latin typeface="+mn-lt"/>
              </a:defRPr>
            </a:lvl1pPr>
            <a:lvl2pPr marL="306000" indent="-306000">
              <a:lnSpc>
                <a:spcPts val="2600"/>
              </a:lnSpc>
              <a:spcBef>
                <a:spcPts val="0"/>
              </a:spcBef>
              <a:spcAft>
                <a:spcPts val="0"/>
              </a:spcAft>
              <a:buFont typeface="Arial" panose="020B0604020202020204" pitchFamily="34" charset="0"/>
              <a:buChar char="•"/>
              <a:defRPr sz="2400" b="0">
                <a:solidFill>
                  <a:schemeClr val="tx1"/>
                </a:solidFill>
              </a:defRPr>
            </a:lvl2pPr>
            <a:lvl3pPr>
              <a:lnSpc>
                <a:spcPts val="2600"/>
              </a:lnSpc>
              <a:defRPr sz="2400" b="0">
                <a:solidFill>
                  <a:schemeClr val="tx1"/>
                </a:solidFill>
              </a:defRPr>
            </a:lvl3pPr>
            <a:lvl4pPr>
              <a:lnSpc>
                <a:spcPts val="2600"/>
              </a:lnSpc>
              <a:defRPr sz="2400" b="0">
                <a:solidFill>
                  <a:schemeClr val="tx1"/>
                </a:solidFill>
              </a:defRPr>
            </a:lvl4pPr>
            <a:lvl5pPr>
              <a:lnSpc>
                <a:spcPts val="2600"/>
              </a:lnSpc>
              <a:defRPr sz="2400" b="0">
                <a:solidFill>
                  <a:schemeClr val="tx1"/>
                </a:solidFill>
              </a:defRPr>
            </a:lvl5pPr>
          </a:lstStyle>
          <a:p>
            <a:pPr lvl="0"/>
            <a:r>
              <a:rPr lang="en-US"/>
              <a:t>Click to 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000" y="1965278"/>
            <a:ext cx="3740505"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252404" y="1968502"/>
            <a:ext cx="3731627"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1023253108"/>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ontent Boxes">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408A83E6-1A50-44A7-8320-F0E309C76706}"/>
              </a:ext>
            </a:extLst>
          </p:cNvPr>
          <p:cNvSpPr>
            <a:spLocks noGrp="1"/>
          </p:cNvSpPr>
          <p:nvPr>
            <p:ph type="body" sz="quarter" idx="21"/>
          </p:nvPr>
        </p:nvSpPr>
        <p:spPr>
          <a:xfrm>
            <a:off x="8101490" y="2060712"/>
            <a:ext cx="3600000" cy="3876261"/>
          </a:xfrm>
          <a:ln w="88900">
            <a:solidFill>
              <a:schemeClr val="accent4"/>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3">
            <a:extLst>
              <a:ext uri="{FF2B5EF4-FFF2-40B4-BE49-F238E27FC236}">
                <a16:creationId xmlns:a16="http://schemas.microsoft.com/office/drawing/2014/main" id="{DED5734D-9912-404A-9D96-6D1BB0C49819}"/>
              </a:ext>
            </a:extLst>
          </p:cNvPr>
          <p:cNvSpPr>
            <a:spLocks noGrp="1"/>
          </p:cNvSpPr>
          <p:nvPr>
            <p:ph type="body" sz="quarter" idx="19"/>
          </p:nvPr>
        </p:nvSpPr>
        <p:spPr>
          <a:xfrm>
            <a:off x="431999" y="2060713"/>
            <a:ext cx="3600000" cy="3876261"/>
          </a:xfrm>
          <a:ln w="88900">
            <a:solidFill>
              <a:schemeClr val="accent6"/>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3">
            <a:extLst>
              <a:ext uri="{FF2B5EF4-FFF2-40B4-BE49-F238E27FC236}">
                <a16:creationId xmlns:a16="http://schemas.microsoft.com/office/drawing/2014/main" id="{B32C8303-C174-44AD-8877-47C9F8C62C6C}"/>
              </a:ext>
            </a:extLst>
          </p:cNvPr>
          <p:cNvSpPr>
            <a:spLocks noGrp="1"/>
          </p:cNvSpPr>
          <p:nvPr>
            <p:ph type="body" sz="quarter" idx="20"/>
          </p:nvPr>
        </p:nvSpPr>
        <p:spPr>
          <a:xfrm>
            <a:off x="4266744" y="2060712"/>
            <a:ext cx="3600000" cy="3876261"/>
          </a:xfrm>
          <a:ln w="88900">
            <a:solidFill>
              <a:schemeClr val="accent3"/>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5" name="Picture 14" descr="Blue text on a black background&#10;&#10;Description automatically generated with medium confidence">
            <a:extLst>
              <a:ext uri="{FF2B5EF4-FFF2-40B4-BE49-F238E27FC236}">
                <a16:creationId xmlns:a16="http://schemas.microsoft.com/office/drawing/2014/main" id="{150ABED8-A54A-4932-8DA0-D83237FF91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761126681"/>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ontent Boxes &amp;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7" name="Text Placeholder 6">
            <a:extLst>
              <a:ext uri="{FF2B5EF4-FFF2-40B4-BE49-F238E27FC236}">
                <a16:creationId xmlns:a16="http://schemas.microsoft.com/office/drawing/2014/main" id="{F8BE0D34-01BF-415D-8313-8618359F26BF}"/>
              </a:ext>
            </a:extLst>
          </p:cNvPr>
          <p:cNvSpPr>
            <a:spLocks noGrp="1"/>
          </p:cNvSpPr>
          <p:nvPr>
            <p:ph type="body" sz="quarter" idx="13"/>
          </p:nvPr>
        </p:nvSpPr>
        <p:spPr>
          <a:xfrm>
            <a:off x="8110330"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5AD8C20C-806B-4337-9817-3D6F8DD523EF}"/>
              </a:ext>
            </a:extLst>
          </p:cNvPr>
          <p:cNvSpPr>
            <a:spLocks noGrp="1"/>
          </p:cNvSpPr>
          <p:nvPr>
            <p:ph type="body" sz="quarter" idx="14"/>
          </p:nvPr>
        </p:nvSpPr>
        <p:spPr>
          <a:xfrm>
            <a:off x="4748878" y="4136279"/>
            <a:ext cx="3107922"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5B4B14E5-8AE7-4C19-970E-39E6DADFE170}"/>
              </a:ext>
            </a:extLst>
          </p:cNvPr>
          <p:cNvSpPr>
            <a:spLocks noGrp="1"/>
          </p:cNvSpPr>
          <p:nvPr>
            <p:ph type="body" sz="quarter" idx="15"/>
          </p:nvPr>
        </p:nvSpPr>
        <p:spPr>
          <a:xfrm>
            <a:off x="1381916" y="4136279"/>
            <a:ext cx="3107922"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EF93A843-6F95-4ABA-B3B3-4673FCC6E80C}"/>
              </a:ext>
            </a:extLst>
          </p:cNvPr>
          <p:cNvSpPr>
            <a:spLocks noGrp="1"/>
          </p:cNvSpPr>
          <p:nvPr>
            <p:ph type="body" sz="quarter" idx="16" hasCustomPrompt="1"/>
          </p:nvPr>
        </p:nvSpPr>
        <p:spPr>
          <a:xfrm>
            <a:off x="8110331" y="3246427"/>
            <a:ext cx="349323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a:t>00</a:t>
            </a:r>
          </a:p>
        </p:txBody>
      </p:sp>
      <p:sp>
        <p:nvSpPr>
          <p:cNvPr id="12" name="Text Placeholder 6">
            <a:extLst>
              <a:ext uri="{FF2B5EF4-FFF2-40B4-BE49-F238E27FC236}">
                <a16:creationId xmlns:a16="http://schemas.microsoft.com/office/drawing/2014/main" id="{85908F09-F8B8-47A6-B73A-362749389EE1}"/>
              </a:ext>
            </a:extLst>
          </p:cNvPr>
          <p:cNvSpPr>
            <a:spLocks noGrp="1"/>
          </p:cNvSpPr>
          <p:nvPr>
            <p:ph type="body" sz="quarter" idx="17" hasCustomPrompt="1"/>
          </p:nvPr>
        </p:nvSpPr>
        <p:spPr>
          <a:xfrm>
            <a:off x="4739779" y="3246427"/>
            <a:ext cx="3117021"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a:t>00</a:t>
            </a:r>
          </a:p>
        </p:txBody>
      </p:sp>
      <p:sp>
        <p:nvSpPr>
          <p:cNvPr id="13" name="Text Placeholder 6">
            <a:extLst>
              <a:ext uri="{FF2B5EF4-FFF2-40B4-BE49-F238E27FC236}">
                <a16:creationId xmlns:a16="http://schemas.microsoft.com/office/drawing/2014/main" id="{382ECC87-FB83-4F15-8298-741A78CF8AF7}"/>
              </a:ext>
            </a:extLst>
          </p:cNvPr>
          <p:cNvSpPr>
            <a:spLocks noGrp="1"/>
          </p:cNvSpPr>
          <p:nvPr>
            <p:ph type="body" sz="quarter" idx="18" hasCustomPrompt="1"/>
          </p:nvPr>
        </p:nvSpPr>
        <p:spPr>
          <a:xfrm>
            <a:off x="1381916" y="3246427"/>
            <a:ext cx="312863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a:t>00</a:t>
            </a:r>
          </a:p>
        </p:txBody>
      </p:sp>
      <p:sp>
        <p:nvSpPr>
          <p:cNvPr id="4" name="Picture Placeholder 3">
            <a:extLst>
              <a:ext uri="{FF2B5EF4-FFF2-40B4-BE49-F238E27FC236}">
                <a16:creationId xmlns:a16="http://schemas.microsoft.com/office/drawing/2014/main" id="{D94C2592-75FE-4D4C-80FB-5FC208DA52E9}"/>
              </a:ext>
            </a:extLst>
          </p:cNvPr>
          <p:cNvSpPr>
            <a:spLocks noGrp="1"/>
          </p:cNvSpPr>
          <p:nvPr>
            <p:ph type="pic" sz="quarter" idx="19"/>
          </p:nvPr>
        </p:nvSpPr>
        <p:spPr>
          <a:xfrm>
            <a:off x="1381916" y="2111098"/>
            <a:ext cx="1056000" cy="938949"/>
          </a:xfrm>
        </p:spPr>
        <p:txBody>
          <a:bodyPr/>
          <a:lstStyle/>
          <a:p>
            <a:r>
              <a:rPr lang="en-US"/>
              <a:t>Click icon to add picture</a:t>
            </a:r>
            <a:endParaRPr lang="en-GB"/>
          </a:p>
        </p:txBody>
      </p:sp>
      <p:sp>
        <p:nvSpPr>
          <p:cNvPr id="14" name="Picture Placeholder 3">
            <a:extLst>
              <a:ext uri="{FF2B5EF4-FFF2-40B4-BE49-F238E27FC236}">
                <a16:creationId xmlns:a16="http://schemas.microsoft.com/office/drawing/2014/main" id="{8B3B0AD3-4728-4C26-A8BB-C2C11D8C35E7}"/>
              </a:ext>
            </a:extLst>
          </p:cNvPr>
          <p:cNvSpPr>
            <a:spLocks noGrp="1"/>
          </p:cNvSpPr>
          <p:nvPr>
            <p:ph type="pic" sz="quarter" idx="20"/>
          </p:nvPr>
        </p:nvSpPr>
        <p:spPr>
          <a:xfrm>
            <a:off x="4739779" y="2109601"/>
            <a:ext cx="1056000" cy="938949"/>
          </a:xfrm>
        </p:spPr>
        <p:txBody>
          <a:bodyPr/>
          <a:lstStyle/>
          <a:p>
            <a:r>
              <a:rPr lang="en-US"/>
              <a:t>Click icon to add picture</a:t>
            </a:r>
            <a:endParaRPr lang="en-GB"/>
          </a:p>
        </p:txBody>
      </p:sp>
      <p:sp>
        <p:nvSpPr>
          <p:cNvPr id="15" name="Picture Placeholder 3">
            <a:extLst>
              <a:ext uri="{FF2B5EF4-FFF2-40B4-BE49-F238E27FC236}">
                <a16:creationId xmlns:a16="http://schemas.microsoft.com/office/drawing/2014/main" id="{914E5FF1-E241-4C75-9B9E-74DF24FF69D9}"/>
              </a:ext>
            </a:extLst>
          </p:cNvPr>
          <p:cNvSpPr>
            <a:spLocks noGrp="1"/>
          </p:cNvSpPr>
          <p:nvPr>
            <p:ph type="pic" sz="quarter" idx="21"/>
          </p:nvPr>
        </p:nvSpPr>
        <p:spPr>
          <a:xfrm>
            <a:off x="8110329" y="2109601"/>
            <a:ext cx="1056000" cy="938949"/>
          </a:xfrm>
        </p:spPr>
        <p:txBody>
          <a:bodyPr/>
          <a:lstStyle/>
          <a:p>
            <a:r>
              <a:rPr lang="en-US"/>
              <a:t>Click icon to add picture</a:t>
            </a:r>
            <a:endParaRPr lang="en-GB"/>
          </a:p>
        </p:txBody>
      </p:sp>
      <p:pic>
        <p:nvPicPr>
          <p:cNvPr id="17" name="Picture 16" descr="Blue text on a black background&#10;&#10;Description automatically generated with medium confidence">
            <a:extLst>
              <a:ext uri="{FF2B5EF4-FFF2-40B4-BE49-F238E27FC236}">
                <a16:creationId xmlns:a16="http://schemas.microsoft.com/office/drawing/2014/main" id="{5A7E4136-E7E4-4BBF-B13D-11E0F3749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2749217876"/>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amp; Chart 0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99" y="1965278"/>
            <a:ext cx="5664001"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7270811" y="1960563"/>
            <a:ext cx="3675355" cy="4216400"/>
          </a:xfrm>
        </p:spPr>
        <p:txBody>
          <a:bodyPr/>
          <a:lstStyle/>
          <a:p>
            <a:r>
              <a:rPr lang="en-US"/>
              <a:t>Click icon to add chart</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91083DAA-AF3A-4DD2-A4EF-315FD18A93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1693287654"/>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F224-EB2B-4AC6-86A7-3200C845A4D5}"/>
              </a:ext>
            </a:extLst>
          </p:cNvPr>
          <p:cNvSpPr>
            <a:spLocks noGrp="1"/>
          </p:cNvSpPr>
          <p:nvPr>
            <p:ph type="title"/>
          </p:nvPr>
        </p:nvSpPr>
        <p:spPr>
          <a:xfrm>
            <a:off x="2316947" y="1080934"/>
            <a:ext cx="9385769" cy="2793234"/>
          </a:xfrm>
        </p:spPr>
        <p:txBody>
          <a:bodyPr/>
          <a:lstStyle>
            <a:lvl1pPr>
              <a:lnSpc>
                <a:spcPts val="10000"/>
              </a:lnSpc>
              <a:defRPr sz="10000">
                <a:solidFill>
                  <a:schemeClr val="bg1"/>
                </a:solidFill>
              </a:defRPr>
            </a:lvl1pPr>
          </a:lstStyle>
          <a:p>
            <a:r>
              <a:rPr lang="en-US"/>
              <a:t>Click to edit Master title style</a:t>
            </a:r>
            <a:endParaRPr lang="en-GB"/>
          </a:p>
        </p:txBody>
      </p:sp>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p:nvPr>
        </p:nvSpPr>
        <p:spPr>
          <a:xfrm>
            <a:off x="428646" y="4035220"/>
            <a:ext cx="6780537"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descr="A picture containing text, tableware, dishware&#10;&#10;Description automatically generated">
            <a:extLst>
              <a:ext uri="{FF2B5EF4-FFF2-40B4-BE49-F238E27FC236}">
                <a16:creationId xmlns:a16="http://schemas.microsoft.com/office/drawing/2014/main" id="{095B1C2E-C52F-414A-A647-9DF86FB24C0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8646" y="5580618"/>
            <a:ext cx="1659600" cy="849097"/>
          </a:xfrm>
          <a:prstGeom prst="rect">
            <a:avLst/>
          </a:prstGeom>
        </p:spPr>
      </p:pic>
      <p:pic>
        <p:nvPicPr>
          <p:cNvPr id="18" name="Picture 17" descr="Shape, arrow&#10;&#10;Description automatically generated">
            <a:extLst>
              <a:ext uri="{FF2B5EF4-FFF2-40B4-BE49-F238E27FC236}">
                <a16:creationId xmlns:a16="http://schemas.microsoft.com/office/drawing/2014/main" id="{72BE25CA-5FD1-49C4-8587-CBFF1C9D0A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646" y="0"/>
            <a:ext cx="1746071" cy="2327081"/>
          </a:xfrm>
          <a:prstGeom prst="rect">
            <a:avLst/>
          </a:prstGeom>
        </p:spPr>
      </p:pic>
    </p:spTree>
    <p:extLst>
      <p:ext uri="{BB962C8B-B14F-4D97-AF65-F5344CB8AC3E}">
        <p14:creationId xmlns:p14="http://schemas.microsoft.com/office/powerpoint/2010/main" val="2130983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amp; Chart 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0" y="1965601"/>
            <a:ext cx="5663548"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431999" y="1963738"/>
            <a:ext cx="4828363" cy="4216400"/>
          </a:xfrm>
        </p:spPr>
        <p:txBody>
          <a:bodyPr/>
          <a:lstStyle/>
          <a:p>
            <a:r>
              <a:rPr lang="en-US"/>
              <a:t>Click icon to add chart</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9ED1CCE7-18A1-4F3E-88A9-E5C8243468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162761753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amp; Image 01">
    <p:spTree>
      <p:nvGrpSpPr>
        <p:cNvPr id="1" name=""/>
        <p:cNvGrpSpPr/>
        <p:nvPr/>
      </p:nvGrpSpPr>
      <p:grpSpPr>
        <a:xfrm>
          <a:off x="0" y="0"/>
          <a:ext cx="0" cy="0"/>
          <a:chOff x="0" y="0"/>
          <a:chExt cx="0" cy="0"/>
        </a:xfrm>
      </p:grpSpPr>
      <p:sp>
        <p:nvSpPr>
          <p:cNvPr id="2" name="Title 1"/>
          <p:cNvSpPr>
            <a:spLocks noGrp="1"/>
          </p:cNvSpPr>
          <p:nvPr>
            <p:ph type="title"/>
          </p:nvPr>
        </p:nvSpPr>
        <p:spPr>
          <a:xfrm>
            <a:off x="432001" y="504967"/>
            <a:ext cx="5300650" cy="1185722"/>
          </a:xfrm>
        </p:spPr>
        <p:txBody>
          <a:bodyPr/>
          <a:lstStyle/>
          <a:p>
            <a:r>
              <a:rPr lang="en-US"/>
              <a:t>Click to edit Master title style</a:t>
            </a:r>
          </a:p>
        </p:txBody>
      </p:sp>
      <p:sp>
        <p:nvSpPr>
          <p:cNvPr id="3" name="Content Placeholder 2"/>
          <p:cNvSpPr>
            <a:spLocks noGrp="1"/>
          </p:cNvSpPr>
          <p:nvPr>
            <p:ph idx="1"/>
          </p:nvPr>
        </p:nvSpPr>
        <p:spPr>
          <a:xfrm>
            <a:off x="432001" y="1965278"/>
            <a:ext cx="5418384"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6178858" y="0"/>
            <a:ext cx="6013143" cy="6858000"/>
          </a:xfrm>
        </p:spPr>
        <p:txBody>
          <a:bodyPr/>
          <a:lstStyle/>
          <a:p>
            <a:r>
              <a:rPr lang="en-US"/>
              <a:t>Click icon to add picture</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EEA62D3B-3BAD-4797-AF2B-5CAC266609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3513209061"/>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2000" y="504967"/>
            <a:ext cx="5418000" cy="1185722"/>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32000" y="1965278"/>
            <a:ext cx="5418000"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[Document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
        <p:nvSpPr>
          <p:cNvPr id="8" name="Picture Placeholder 6">
            <a:extLst>
              <a:ext uri="{FF2B5EF4-FFF2-40B4-BE49-F238E27FC236}">
                <a16:creationId xmlns:a16="http://schemas.microsoft.com/office/drawing/2014/main" id="{B55C06EF-8EA0-4C8F-A85B-277F498FF248}"/>
              </a:ext>
            </a:extLst>
          </p:cNvPr>
          <p:cNvSpPr>
            <a:spLocks noGrp="1"/>
          </p:cNvSpPr>
          <p:nvPr>
            <p:ph type="pic" sz="quarter" idx="13"/>
          </p:nvPr>
        </p:nvSpPr>
        <p:spPr>
          <a:xfrm>
            <a:off x="6178858" y="0"/>
            <a:ext cx="6013143" cy="6858000"/>
          </a:xfrm>
        </p:spPr>
        <p:txBody>
          <a:bodyPr/>
          <a:lstStyle/>
          <a:p>
            <a:r>
              <a:rPr lang="en-US"/>
              <a:t>Click icon to add picture</a:t>
            </a:r>
            <a:endParaRPr lang="en-GB"/>
          </a:p>
        </p:txBody>
      </p:sp>
    </p:spTree>
    <p:extLst>
      <p:ext uri="{BB962C8B-B14F-4D97-AF65-F5344CB8AC3E}">
        <p14:creationId xmlns:p14="http://schemas.microsoft.com/office/powerpoint/2010/main" val="385928819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5771" y="1042997"/>
            <a:ext cx="6619761" cy="5100041"/>
          </a:xfrm>
        </p:spPr>
        <p:txBody>
          <a:bodyPr/>
          <a:lstStyle>
            <a:lvl1pPr marL="198000" indent="-198000">
              <a:lnSpc>
                <a:spcPts val="4200"/>
              </a:lnSpc>
              <a:spcAft>
                <a:spcPts val="0"/>
              </a:spcAft>
              <a:defRPr sz="4000" b="0" i="1">
                <a:solidFill>
                  <a:schemeClr val="bg1"/>
                </a:solidFill>
              </a:defRPr>
            </a:lvl1pPr>
            <a:lvl2pPr marL="198000">
              <a:lnSpc>
                <a:spcPts val="2600"/>
              </a:lnSpc>
              <a:spcAft>
                <a:spcPts val="0"/>
              </a:spcAft>
              <a:defRPr sz="2300">
                <a:solidFill>
                  <a:schemeClr val="bg1"/>
                </a:solidFill>
                <a:latin typeface="+mj-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[Document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8" name="Picture 7" descr="Shape&#10;&#10;Description automatically generated">
            <a:extLst>
              <a:ext uri="{FF2B5EF4-FFF2-40B4-BE49-F238E27FC236}">
                <a16:creationId xmlns:a16="http://schemas.microsoft.com/office/drawing/2014/main" id="{246D7AA3-C2BF-4FBC-94B1-46E45017D3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457" y="1"/>
            <a:ext cx="795530" cy="1581915"/>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5F1FD768-99C9-43CF-9D95-042DD3CB8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Tree>
    <p:extLst>
      <p:ext uri="{BB962C8B-B14F-4D97-AF65-F5344CB8AC3E}">
        <p14:creationId xmlns:p14="http://schemas.microsoft.com/office/powerpoint/2010/main" val="216878403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amp; Full Image 0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a:lstStyle/>
          <a:p>
            <a:r>
              <a:rPr lang="en-US"/>
              <a:t>Click icon to add picture</a:t>
            </a:r>
            <a:endParaRPr lang="en-GB"/>
          </a:p>
        </p:txBody>
      </p:sp>
      <p:sp>
        <p:nvSpPr>
          <p:cNvPr id="2" name="Title 1"/>
          <p:cNvSpPr>
            <a:spLocks noGrp="1"/>
          </p:cNvSpPr>
          <p:nvPr>
            <p:ph type="title"/>
          </p:nvPr>
        </p:nvSpPr>
        <p:spPr>
          <a:xfrm>
            <a:off x="432001" y="504967"/>
            <a:ext cx="4441842" cy="1185722"/>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32000" y="1965278"/>
            <a:ext cx="4441841"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[Document title]</a:t>
            </a:r>
            <a:endParaRPr lang="en-GB">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Tree>
    <p:extLst>
      <p:ext uri="{BB962C8B-B14F-4D97-AF65-F5344CB8AC3E}">
        <p14:creationId xmlns:p14="http://schemas.microsoft.com/office/powerpoint/2010/main" val="395825302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amp; Full Image 0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lIns="0"/>
          <a:lstStyle/>
          <a:p>
            <a:r>
              <a:rPr lang="en-US"/>
              <a:t>Click icon to add picture</a:t>
            </a:r>
            <a:endParaRPr lang="en-GB"/>
          </a:p>
        </p:txBody>
      </p:sp>
      <p:sp>
        <p:nvSpPr>
          <p:cNvPr id="3" name="Content Placeholder 2"/>
          <p:cNvSpPr>
            <a:spLocks noGrp="1"/>
          </p:cNvSpPr>
          <p:nvPr>
            <p:ph idx="1"/>
          </p:nvPr>
        </p:nvSpPr>
        <p:spPr>
          <a:xfrm>
            <a:off x="432001" y="441858"/>
            <a:ext cx="5054400" cy="5044542"/>
          </a:xfrm>
          <a:solidFill>
            <a:schemeClr val="accent1"/>
          </a:solidFill>
          <a:ln>
            <a:noFill/>
          </a:ln>
        </p:spPr>
        <p:txBody>
          <a:bodyPr lIns="432000" tIns="450000" rIns="72000"/>
          <a:lstStyle>
            <a:lvl1pPr>
              <a:lnSpc>
                <a:spcPts val="4200"/>
              </a:lnSpc>
              <a:spcAft>
                <a:spcPts val="2700"/>
              </a:spcAft>
              <a:defRPr sz="4000">
                <a:solidFill>
                  <a:schemeClr val="bg1"/>
                </a:solidFill>
              </a:defRPr>
            </a:lvl1pPr>
            <a:lvl2pPr>
              <a:defRPr b="1">
                <a:solidFill>
                  <a:schemeClr val="bg1"/>
                </a:solidFill>
                <a:latin typeface="+mj-lt"/>
              </a:defRPr>
            </a:lvl2pPr>
            <a:lvl3pPr marL="0" indent="0">
              <a:buNone/>
              <a:defRPr>
                <a:solidFill>
                  <a:schemeClr val="bg1"/>
                </a:solidFill>
              </a:defRPr>
            </a:lvl3pPr>
            <a:lvl4pPr marL="306000">
              <a:defRPr>
                <a:solidFill>
                  <a:schemeClr val="bg1"/>
                </a:solidFill>
              </a:defRPr>
            </a:lvl4pPr>
            <a:lvl5pPr marL="59400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[Document title]</a:t>
            </a:r>
            <a:endParaRPr lang="en-GB">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Tree>
    <p:extLst>
      <p:ext uri="{BB962C8B-B14F-4D97-AF65-F5344CB8AC3E}">
        <p14:creationId xmlns:p14="http://schemas.microsoft.com/office/powerpoint/2010/main" val="65906836"/>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 Column &amp; Imag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a:xfrm>
            <a:off x="4514248" y="6332400"/>
            <a:ext cx="3673429" cy="251281"/>
          </a:xfrm>
        </p:spPr>
        <p:txBody>
          <a:bodyPr/>
          <a:lstStyle/>
          <a:p>
            <a:endParaRPr lang="en-GB"/>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40431"/>
            <a:ext cx="4082248" cy="252876"/>
          </a:xfrm>
          <a:prstGeom prst="rect">
            <a:avLst/>
          </a:prstGeom>
          <a:noFill/>
        </p:spPr>
        <p:txBody>
          <a:bodyPr wrap="square" lIns="0" tIns="0" rIns="0" bIns="0" rtlCol="0" anchor="ctr" anchorCtr="0">
            <a:noAutofit/>
          </a:bodyPr>
          <a:lstStyle/>
          <a:p>
            <a:r>
              <a:rPr lang="en-GB" sz="1200" b="1" dirty="0" err="1">
                <a:solidFill>
                  <a:schemeClr val="bg2"/>
                </a:solidFill>
              </a:rPr>
              <a:t>Gwasanaeth</a:t>
            </a:r>
            <a:r>
              <a:rPr lang="en-GB" sz="1200" b="1" dirty="0">
                <a:solidFill>
                  <a:schemeClr val="bg2"/>
                </a:solidFill>
              </a:rPr>
              <a:t> Arian a </a:t>
            </a:r>
            <a:r>
              <a:rPr lang="en-GB" sz="1200" b="1" dirty="0" err="1">
                <a:solidFill>
                  <a:schemeClr val="bg2"/>
                </a:solidFill>
              </a:rPr>
              <a:t>Phensiynau</a:t>
            </a:r>
            <a:r>
              <a:rPr lang="en-GB" sz="1200" b="1" dirty="0">
                <a:solidFill>
                  <a:schemeClr val="bg2"/>
                </a:solidFill>
              </a:rPr>
              <a:t> / 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24779256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 Column &amp; Image B">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lvl1pPr>
              <a:defRPr>
                <a:solidFill>
                  <a:schemeClr val="tx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a:xfrm>
            <a:off x="4937760" y="6332400"/>
            <a:ext cx="3249917" cy="363529"/>
          </a:xfrm>
        </p:spPr>
        <p:txBody>
          <a:bodyPr/>
          <a:lstStyle>
            <a:lvl1pPr>
              <a:defRPr>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4095336" cy="363529"/>
          </a:xfrm>
          <a:prstGeom prst="rect">
            <a:avLst/>
          </a:prstGeom>
          <a:noFill/>
        </p:spPr>
        <p:txBody>
          <a:bodyPr wrap="square" lIns="0" tIns="0" rIns="0" bIns="0" rtlCol="0" anchor="ctr" anchorCtr="0">
            <a:noAutofit/>
          </a:bodyPr>
          <a:lstStyle/>
          <a:p>
            <a:r>
              <a:rPr lang="en-GB" sz="1200" b="1" dirty="0" err="1">
                <a:solidFill>
                  <a:schemeClr val="tx1"/>
                </a:solidFill>
              </a:rPr>
              <a:t>Gwasanaeth</a:t>
            </a:r>
            <a:r>
              <a:rPr lang="en-GB" sz="1200" b="1" dirty="0">
                <a:solidFill>
                  <a:schemeClr val="tx1"/>
                </a:solidFill>
              </a:rPr>
              <a:t> Arian a </a:t>
            </a:r>
            <a:r>
              <a:rPr lang="en-GB" sz="1200" b="1" dirty="0" err="1">
                <a:solidFill>
                  <a:schemeClr val="tx1"/>
                </a:solidFill>
              </a:rPr>
              <a:t>Phensiynau</a:t>
            </a:r>
            <a:r>
              <a:rPr lang="en-GB" sz="1200" b="1" dirty="0">
                <a:solidFill>
                  <a:schemeClr val="tx1"/>
                </a:solidFill>
              </a:rPr>
              <a:t> / 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26911011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Divider Slide">
    <p:bg>
      <p:bgPr>
        <a:solidFill>
          <a:schemeClr val="accent2"/>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5016701" y="6332400"/>
            <a:ext cx="3170976" cy="363529"/>
          </a:xfrm>
        </p:spPr>
        <p:txBody>
          <a:bodyPr/>
          <a:lstStyle>
            <a:lvl1pPr>
              <a:defRPr>
                <a:solidFill>
                  <a:schemeClr val="tx1"/>
                </a:solidFill>
              </a:defRPr>
            </a:lvl1pPr>
          </a:lstStyle>
          <a:p>
            <a:endParaRPr lang="en-GB" dirty="0"/>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2000" y="6330804"/>
            <a:ext cx="4161778" cy="363529"/>
          </a:xfrm>
          <a:prstGeom prst="rect">
            <a:avLst/>
          </a:prstGeom>
          <a:noFill/>
        </p:spPr>
        <p:txBody>
          <a:bodyPr wrap="square" lIns="0" tIns="0" rIns="0" bIns="0" rtlCol="0" anchor="ctr" anchorCtr="0">
            <a:noAutofit/>
          </a:bodyPr>
          <a:lstStyle/>
          <a:p>
            <a:r>
              <a:rPr lang="en-GB" sz="1200" b="1" dirty="0" err="1">
                <a:solidFill>
                  <a:schemeClr val="tx1"/>
                </a:solidFill>
              </a:rPr>
              <a:t>Gwasanaeth</a:t>
            </a:r>
            <a:r>
              <a:rPr lang="en-GB" sz="1200" b="1" dirty="0">
                <a:solidFill>
                  <a:schemeClr val="tx1"/>
                </a:solidFill>
              </a:rPr>
              <a:t> Arian a </a:t>
            </a:r>
            <a:r>
              <a:rPr lang="en-GB" sz="1200" b="1" dirty="0" err="1">
                <a:solidFill>
                  <a:schemeClr val="tx1"/>
                </a:solidFill>
              </a:rPr>
              <a:t>Phensiynau</a:t>
            </a:r>
            <a:r>
              <a:rPr lang="en-GB" sz="1200" b="1" dirty="0">
                <a:solidFill>
                  <a:schemeClr val="tx1"/>
                </a:solidFill>
              </a:rPr>
              <a:t> / Money and Pensions Service</a:t>
            </a:r>
          </a:p>
        </p:txBody>
      </p:sp>
      <p:sp>
        <p:nvSpPr>
          <p:cNvPr id="14" name="Title 1">
            <a:extLst>
              <a:ext uri="{FF2B5EF4-FFF2-40B4-BE49-F238E27FC236}">
                <a16:creationId xmlns:a16="http://schemas.microsoft.com/office/drawing/2014/main" id="{9287E5CD-33E5-4D7C-95BF-1ABDF8B3B4E5}"/>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dirty="0"/>
              <a:t>Click to edit </a:t>
            </a:r>
            <a:br>
              <a:rPr lang="en-US" dirty="0"/>
            </a:br>
            <a:r>
              <a:rPr lang="en-US" dirty="0"/>
              <a:t>Master title style</a:t>
            </a:r>
            <a:endParaRPr lang="en-GB" dirty="0"/>
          </a:p>
        </p:txBody>
      </p:sp>
      <p:sp>
        <p:nvSpPr>
          <p:cNvPr id="15" name="Subtitle 2">
            <a:extLst>
              <a:ext uri="{FF2B5EF4-FFF2-40B4-BE49-F238E27FC236}">
                <a16:creationId xmlns:a16="http://schemas.microsoft.com/office/drawing/2014/main" id="{3CCD5053-13C6-44CC-94CD-6F657D98BE62}"/>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9912729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5FB784-545D-4E05-B8CB-B450CE7E6A3C}"/>
              </a:ext>
            </a:extLst>
          </p:cNvPr>
          <p:cNvSpPr/>
          <p:nvPr userDrawn="1"/>
        </p:nvSpPr>
        <p:spPr>
          <a:xfrm>
            <a:off x="4076054" y="2826327"/>
            <a:ext cx="8115946" cy="4031673"/>
          </a:xfrm>
          <a:custGeom>
            <a:avLst/>
            <a:gdLst>
              <a:gd name="connsiteX0" fmla="*/ 0 w 8115946"/>
              <a:gd name="connsiteY0" fmla="*/ 0 h 4031673"/>
              <a:gd name="connsiteX1" fmla="*/ 8115946 w 8115946"/>
              <a:gd name="connsiteY1" fmla="*/ 0 h 4031673"/>
              <a:gd name="connsiteX2" fmla="*/ 8115946 w 8115946"/>
              <a:gd name="connsiteY2" fmla="*/ 4031673 h 4031673"/>
              <a:gd name="connsiteX3" fmla="*/ 0 w 8115946"/>
              <a:gd name="connsiteY3" fmla="*/ 4031673 h 4031673"/>
              <a:gd name="connsiteX4" fmla="*/ 0 w 8115946"/>
              <a:gd name="connsiteY4" fmla="*/ 0 h 4031673"/>
              <a:gd name="connsiteX0" fmla="*/ 0 w 8115946"/>
              <a:gd name="connsiteY0" fmla="*/ 4031673 h 4031673"/>
              <a:gd name="connsiteX1" fmla="*/ 8115946 w 8115946"/>
              <a:gd name="connsiteY1" fmla="*/ 0 h 4031673"/>
              <a:gd name="connsiteX2" fmla="*/ 8115946 w 8115946"/>
              <a:gd name="connsiteY2" fmla="*/ 4031673 h 4031673"/>
              <a:gd name="connsiteX3" fmla="*/ 0 w 8115946"/>
              <a:gd name="connsiteY3" fmla="*/ 4031673 h 4031673"/>
            </a:gdLst>
            <a:ahLst/>
            <a:cxnLst>
              <a:cxn ang="0">
                <a:pos x="connsiteX0" y="connsiteY0"/>
              </a:cxn>
              <a:cxn ang="0">
                <a:pos x="connsiteX1" y="connsiteY1"/>
              </a:cxn>
              <a:cxn ang="0">
                <a:pos x="connsiteX2" y="connsiteY2"/>
              </a:cxn>
              <a:cxn ang="0">
                <a:pos x="connsiteX3" y="connsiteY3"/>
              </a:cxn>
            </a:cxnLst>
            <a:rect l="l" t="t" r="r" b="b"/>
            <a:pathLst>
              <a:path w="8115946" h="4031673">
                <a:moveTo>
                  <a:pt x="0" y="4031673"/>
                </a:moveTo>
                <a:lnTo>
                  <a:pt x="8115946" y="0"/>
                </a:lnTo>
                <a:lnTo>
                  <a:pt x="8115946" y="4031673"/>
                </a:lnTo>
                <a:lnTo>
                  <a:pt x="0" y="40316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dirty="0"/>
              <a:t>Click to edit </a:t>
            </a:r>
            <a:br>
              <a:rPr lang="en-US" dirty="0"/>
            </a:br>
            <a:r>
              <a:rPr lang="en-US" dirty="0"/>
              <a:t>Master title style</a:t>
            </a:r>
            <a:endParaRPr lang="en-GB" dirty="0"/>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3034145"/>
            <a:ext cx="7811455" cy="2223655"/>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Text Placeholder 8">
            <a:extLst>
              <a:ext uri="{FF2B5EF4-FFF2-40B4-BE49-F238E27FC236}">
                <a16:creationId xmlns:a16="http://schemas.microsoft.com/office/drawing/2014/main" id="{FEFB9301-2E34-4F6E-98E4-D90A77CBCC89}"/>
              </a:ext>
            </a:extLst>
          </p:cNvPr>
          <p:cNvSpPr>
            <a:spLocks noGrp="1"/>
          </p:cNvSpPr>
          <p:nvPr>
            <p:ph type="body" sz="quarter" idx="10"/>
          </p:nvPr>
        </p:nvSpPr>
        <p:spPr>
          <a:xfrm>
            <a:off x="432000" y="5861050"/>
            <a:ext cx="4364037" cy="788988"/>
          </a:xfrm>
        </p:spPr>
        <p:txBody>
          <a:bodyPr>
            <a:normAutofit/>
          </a:bodyPr>
          <a:lstStyle>
            <a:lvl1pPr>
              <a:lnSpc>
                <a:spcPts val="2600"/>
              </a:lnSpc>
              <a:spcAft>
                <a:spcPts val="0"/>
              </a:spcAft>
              <a:defRPr sz="2300" b="0">
                <a:solidFill>
                  <a:schemeClr val="tx1"/>
                </a:solidFill>
                <a:latin typeface="+mn-lt"/>
              </a:defRPr>
            </a:lvl1pPr>
            <a:lvl2pPr marL="0" indent="0">
              <a:buNone/>
              <a:defRPr/>
            </a:lvl2pPr>
          </a:lstStyle>
          <a:p>
            <a:pPr lvl="0"/>
            <a:r>
              <a:rPr lang="en-US"/>
              <a:t>Edit Master text styles</a:t>
            </a:r>
          </a:p>
        </p:txBody>
      </p:sp>
      <p:pic>
        <p:nvPicPr>
          <p:cNvPr id="11" name="Picture 10">
            <a:extLst>
              <a:ext uri="{FF2B5EF4-FFF2-40B4-BE49-F238E27FC236}">
                <a16:creationId xmlns:a16="http://schemas.microsoft.com/office/drawing/2014/main" id="{0097DFDD-244E-40F2-B167-68ADEE2052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08722" y="5767754"/>
            <a:ext cx="2048260" cy="651511"/>
          </a:xfrm>
          <a:prstGeom prst="rect">
            <a:avLst/>
          </a:prstGeom>
        </p:spPr>
      </p:pic>
      <p:pic>
        <p:nvPicPr>
          <p:cNvPr id="7" name="Picture 6">
            <a:extLst>
              <a:ext uri="{FF2B5EF4-FFF2-40B4-BE49-F238E27FC236}">
                <a16:creationId xmlns:a16="http://schemas.microsoft.com/office/drawing/2014/main" id="{A8211B27-6AC0-489F-A8B5-3CA0C92D53E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89570" y="5724000"/>
            <a:ext cx="2425451" cy="740665"/>
          </a:xfrm>
          <a:prstGeom prst="rect">
            <a:avLst/>
          </a:prstGeom>
        </p:spPr>
      </p:pic>
      <p:cxnSp>
        <p:nvCxnSpPr>
          <p:cNvPr id="5" name="Straight Connector 4">
            <a:extLst>
              <a:ext uri="{FF2B5EF4-FFF2-40B4-BE49-F238E27FC236}">
                <a16:creationId xmlns:a16="http://schemas.microsoft.com/office/drawing/2014/main" id="{5D66D3DC-B7FC-4A70-9B2D-F65DAD0BAEF6}"/>
              </a:ext>
            </a:extLst>
          </p:cNvPr>
          <p:cNvCxnSpPr/>
          <p:nvPr userDrawn="1"/>
        </p:nvCxnSpPr>
        <p:spPr>
          <a:xfrm>
            <a:off x="9483668" y="5652000"/>
            <a:ext cx="0" cy="86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731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2001" y="1077951"/>
            <a:ext cx="5495834" cy="2126166"/>
          </a:xfrm>
        </p:spPr>
        <p:txBody>
          <a:bodyPr/>
          <a:lstStyle>
            <a:lvl1pPr>
              <a:lnSpc>
                <a:spcPts val="5000"/>
              </a:lnSpc>
              <a:defRPr sz="5000">
                <a:solidFill>
                  <a:schemeClr val="bg1"/>
                </a:solidFill>
              </a:defRPr>
            </a:lvl1pPr>
          </a:lstStyle>
          <a:p>
            <a:r>
              <a:rPr lang="en-US"/>
              <a:t>Click to edit Master title style</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Your guide to MoneyHelper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6190343" y="0"/>
            <a:ext cx="6001658" cy="68580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
        <p:nvSpPr>
          <p:cNvPr id="8" name="Subtitle 2">
            <a:extLst>
              <a:ext uri="{FF2B5EF4-FFF2-40B4-BE49-F238E27FC236}">
                <a16:creationId xmlns:a16="http://schemas.microsoft.com/office/drawing/2014/main" id="{A60ECEB5-24A2-425B-84E2-3BD66F8EE7A9}"/>
              </a:ext>
            </a:extLst>
          </p:cNvPr>
          <p:cNvSpPr>
            <a:spLocks noGrp="1"/>
          </p:cNvSpPr>
          <p:nvPr>
            <p:ph type="subTitle" idx="1"/>
          </p:nvPr>
        </p:nvSpPr>
        <p:spPr>
          <a:xfrm>
            <a:off x="432001" y="3433054"/>
            <a:ext cx="5495834"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20295038"/>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5FB784-545D-4E05-B8CB-B450CE7E6A3C}"/>
              </a:ext>
            </a:extLst>
          </p:cNvPr>
          <p:cNvSpPr/>
          <p:nvPr userDrawn="1"/>
        </p:nvSpPr>
        <p:spPr>
          <a:xfrm>
            <a:off x="4076054" y="2826327"/>
            <a:ext cx="8115946" cy="4031673"/>
          </a:xfrm>
          <a:custGeom>
            <a:avLst/>
            <a:gdLst>
              <a:gd name="connsiteX0" fmla="*/ 0 w 8115946"/>
              <a:gd name="connsiteY0" fmla="*/ 0 h 4031673"/>
              <a:gd name="connsiteX1" fmla="*/ 8115946 w 8115946"/>
              <a:gd name="connsiteY1" fmla="*/ 0 h 4031673"/>
              <a:gd name="connsiteX2" fmla="*/ 8115946 w 8115946"/>
              <a:gd name="connsiteY2" fmla="*/ 4031673 h 4031673"/>
              <a:gd name="connsiteX3" fmla="*/ 0 w 8115946"/>
              <a:gd name="connsiteY3" fmla="*/ 4031673 h 4031673"/>
              <a:gd name="connsiteX4" fmla="*/ 0 w 8115946"/>
              <a:gd name="connsiteY4" fmla="*/ 0 h 4031673"/>
              <a:gd name="connsiteX0" fmla="*/ 0 w 8115946"/>
              <a:gd name="connsiteY0" fmla="*/ 4031673 h 4031673"/>
              <a:gd name="connsiteX1" fmla="*/ 8115946 w 8115946"/>
              <a:gd name="connsiteY1" fmla="*/ 0 h 4031673"/>
              <a:gd name="connsiteX2" fmla="*/ 8115946 w 8115946"/>
              <a:gd name="connsiteY2" fmla="*/ 4031673 h 4031673"/>
              <a:gd name="connsiteX3" fmla="*/ 0 w 8115946"/>
              <a:gd name="connsiteY3" fmla="*/ 4031673 h 4031673"/>
            </a:gdLst>
            <a:ahLst/>
            <a:cxnLst>
              <a:cxn ang="0">
                <a:pos x="connsiteX0" y="connsiteY0"/>
              </a:cxn>
              <a:cxn ang="0">
                <a:pos x="connsiteX1" y="connsiteY1"/>
              </a:cxn>
              <a:cxn ang="0">
                <a:pos x="connsiteX2" y="connsiteY2"/>
              </a:cxn>
              <a:cxn ang="0">
                <a:pos x="connsiteX3" y="connsiteY3"/>
              </a:cxn>
            </a:cxnLst>
            <a:rect l="l" t="t" r="r" b="b"/>
            <a:pathLst>
              <a:path w="8115946" h="4031673">
                <a:moveTo>
                  <a:pt x="0" y="4031673"/>
                </a:moveTo>
                <a:lnTo>
                  <a:pt x="8115946" y="0"/>
                </a:lnTo>
                <a:lnTo>
                  <a:pt x="8115946" y="4031673"/>
                </a:lnTo>
                <a:lnTo>
                  <a:pt x="0" y="40316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853149"/>
            <a:ext cx="8628873" cy="1828800"/>
          </a:xfrm>
        </p:spPr>
        <p:txBody>
          <a:bodyPr anchor="t">
            <a:normAutofit/>
          </a:bodyPr>
          <a:lstStyle>
            <a:lvl1pPr algn="l">
              <a:lnSpc>
                <a:spcPct val="100000"/>
              </a:lnSpc>
              <a:defRPr sz="10000">
                <a:solidFill>
                  <a:schemeClr val="tx1"/>
                </a:solidFill>
              </a:defRPr>
            </a:lvl1pPr>
          </a:lstStyle>
          <a:p>
            <a:r>
              <a:rPr lang="en-US" dirty="0"/>
              <a:t>Thank you </a:t>
            </a:r>
            <a:endParaRPr lang="en-GB" dirty="0"/>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4539916"/>
            <a:ext cx="5246905" cy="1524000"/>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1" name="Picture 10">
            <a:extLst>
              <a:ext uri="{FF2B5EF4-FFF2-40B4-BE49-F238E27FC236}">
                <a16:creationId xmlns:a16="http://schemas.microsoft.com/office/drawing/2014/main" id="{0097DFDD-244E-40F2-B167-68ADEE2052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08722" y="5767754"/>
            <a:ext cx="2048260" cy="651511"/>
          </a:xfrm>
          <a:prstGeom prst="rect">
            <a:avLst/>
          </a:prstGeom>
        </p:spPr>
      </p:pic>
      <p:pic>
        <p:nvPicPr>
          <p:cNvPr id="6" name="Picture 5">
            <a:extLst>
              <a:ext uri="{FF2B5EF4-FFF2-40B4-BE49-F238E27FC236}">
                <a16:creationId xmlns:a16="http://schemas.microsoft.com/office/drawing/2014/main" id="{2657903F-17C6-4930-8307-B300C817EAD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89570" y="5724000"/>
            <a:ext cx="2425451" cy="740665"/>
          </a:xfrm>
          <a:prstGeom prst="rect">
            <a:avLst/>
          </a:prstGeom>
        </p:spPr>
      </p:pic>
      <p:cxnSp>
        <p:nvCxnSpPr>
          <p:cNvPr id="7" name="Straight Connector 6">
            <a:extLst>
              <a:ext uri="{FF2B5EF4-FFF2-40B4-BE49-F238E27FC236}">
                <a16:creationId xmlns:a16="http://schemas.microsoft.com/office/drawing/2014/main" id="{39CA6FDE-83FA-46AB-A6CD-BEBE2499749E}"/>
              </a:ext>
            </a:extLst>
          </p:cNvPr>
          <p:cNvCxnSpPr/>
          <p:nvPr userDrawn="1"/>
        </p:nvCxnSpPr>
        <p:spPr>
          <a:xfrm>
            <a:off x="9483668" y="5652000"/>
            <a:ext cx="0" cy="86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3810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White">
    <p:bg>
      <p:bgPr>
        <a:solidFill>
          <a:schemeClr val="tx1"/>
        </a:solid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CBDF969E-8600-4537-8099-69D0E84A9C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834"/>
          <a:stretch/>
        </p:blipFill>
        <p:spPr>
          <a:xfrm>
            <a:off x="-1" y="4258689"/>
            <a:ext cx="6516363" cy="2601473"/>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bg2"/>
                </a:solidFill>
              </a:defRPr>
            </a:lvl1pPr>
          </a:lstStyle>
          <a:p>
            <a:r>
              <a:rPr lang="en-US" dirty="0"/>
              <a:t>Click to edit </a:t>
            </a:r>
            <a:br>
              <a:rPr lang="en-US" dirty="0"/>
            </a:br>
            <a:r>
              <a:rPr lang="en-US" dirty="0"/>
              <a:t>Master title style</a:t>
            </a:r>
            <a:endParaRPr lang="en-GB" dirty="0"/>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Text Placeholder 8">
            <a:extLst>
              <a:ext uri="{FF2B5EF4-FFF2-40B4-BE49-F238E27FC236}">
                <a16:creationId xmlns:a16="http://schemas.microsoft.com/office/drawing/2014/main" id="{FEFB9301-2E34-4F6E-98E4-D90A77CBCC89}"/>
              </a:ext>
            </a:extLst>
          </p:cNvPr>
          <p:cNvSpPr>
            <a:spLocks noGrp="1"/>
          </p:cNvSpPr>
          <p:nvPr>
            <p:ph type="body" sz="quarter" idx="10"/>
          </p:nvPr>
        </p:nvSpPr>
        <p:spPr>
          <a:xfrm>
            <a:off x="432000" y="4543037"/>
            <a:ext cx="4364037" cy="2047041"/>
          </a:xfrm>
        </p:spPr>
        <p:txBody>
          <a:bodyPr>
            <a:normAutofit/>
          </a:bodyPr>
          <a:lstStyle>
            <a:lvl1pPr>
              <a:lnSpc>
                <a:spcPts val="2600"/>
              </a:lnSpc>
              <a:spcAft>
                <a:spcPts val="0"/>
              </a:spcAft>
              <a:defRPr sz="2300" b="0">
                <a:solidFill>
                  <a:schemeClr val="tx1"/>
                </a:solidFill>
                <a:latin typeface="+mn-lt"/>
              </a:defRPr>
            </a:lvl1pPr>
            <a:lvl2pPr marL="0" indent="0">
              <a:buNone/>
              <a:defRPr/>
            </a:lvl2pPr>
          </a:lstStyle>
          <a:p>
            <a:pPr lvl="0"/>
            <a:r>
              <a:rPr lang="en-US"/>
              <a:t>Edit Master text styles</a:t>
            </a:r>
          </a:p>
        </p:txBody>
      </p:sp>
      <p:pic>
        <p:nvPicPr>
          <p:cNvPr id="5" name="Picture 4" descr="A picture containing object&#10;&#10;Description automatically generated">
            <a:extLst>
              <a:ext uri="{FF2B5EF4-FFF2-40B4-BE49-F238E27FC236}">
                <a16:creationId xmlns:a16="http://schemas.microsoft.com/office/drawing/2014/main" id="{E35F2474-A589-4D8F-B026-0FF43989B1A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709200" y="5767200"/>
            <a:ext cx="2048260" cy="651511"/>
          </a:xfrm>
          <a:prstGeom prst="rect">
            <a:avLst/>
          </a:prstGeom>
        </p:spPr>
      </p:pic>
      <p:cxnSp>
        <p:nvCxnSpPr>
          <p:cNvPr id="8" name="Straight Connector 7">
            <a:extLst>
              <a:ext uri="{FF2B5EF4-FFF2-40B4-BE49-F238E27FC236}">
                <a16:creationId xmlns:a16="http://schemas.microsoft.com/office/drawing/2014/main" id="{8E3CFEE2-46E5-4E55-8BA7-33EED468AFC0}"/>
              </a:ext>
            </a:extLst>
          </p:cNvPr>
          <p:cNvCxnSpPr/>
          <p:nvPr userDrawn="1"/>
        </p:nvCxnSpPr>
        <p:spPr>
          <a:xfrm>
            <a:off x="9483668" y="5652000"/>
            <a:ext cx="0" cy="86400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object&#10;&#10;Description automatically generated">
            <a:extLst>
              <a:ext uri="{FF2B5EF4-FFF2-40B4-BE49-F238E27FC236}">
                <a16:creationId xmlns:a16="http://schemas.microsoft.com/office/drawing/2014/main" id="{955CC256-7FAC-4099-AB44-AB4CA64CAD5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890400" y="5722622"/>
            <a:ext cx="2425451" cy="740665"/>
          </a:xfrm>
          <a:prstGeom prst="rect">
            <a:avLst/>
          </a:prstGeom>
        </p:spPr>
      </p:pic>
    </p:spTree>
    <p:extLst>
      <p:ext uri="{BB962C8B-B14F-4D97-AF65-F5344CB8AC3E}">
        <p14:creationId xmlns:p14="http://schemas.microsoft.com/office/powerpoint/2010/main" val="16646742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chemeClr val="bg2"/>
        </a:solidFill>
        <a:effectLst/>
      </p:bgPr>
    </p:bg>
    <p:spTree>
      <p:nvGrpSpPr>
        <p:cNvPr id="1" name=""/>
        <p:cNvGrpSpPr/>
        <p:nvPr/>
      </p:nvGrpSpPr>
      <p:grpSpPr>
        <a:xfrm>
          <a:off x="0" y="0"/>
          <a:ext cx="0" cy="0"/>
          <a:chOff x="0" y="0"/>
          <a:chExt cx="0" cy="0"/>
        </a:xfrm>
      </p:grpSpPr>
      <p:pic>
        <p:nvPicPr>
          <p:cNvPr id="13" name="Picture 12" descr="A close up of a logo&#10;&#10;Description automatically generated">
            <a:extLst>
              <a:ext uri="{FF2B5EF4-FFF2-40B4-BE49-F238E27FC236}">
                <a16:creationId xmlns:a16="http://schemas.microsoft.com/office/drawing/2014/main" id="{0EECB6B4-1301-4F7B-A223-8C232DC4DA5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834"/>
          <a:stretch/>
        </p:blipFill>
        <p:spPr>
          <a:xfrm>
            <a:off x="-1" y="4258689"/>
            <a:ext cx="6516363" cy="2601473"/>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dirty="0"/>
              <a:t>Click to edit </a:t>
            </a:r>
            <a:br>
              <a:rPr lang="en-US" dirty="0"/>
            </a:br>
            <a:r>
              <a:rPr lang="en-US" dirty="0"/>
              <a:t>Master title style</a:t>
            </a:r>
            <a:endParaRPr lang="en-GB" dirty="0"/>
          </a:p>
        </p:txBody>
      </p:sp>
      <p:pic>
        <p:nvPicPr>
          <p:cNvPr id="7" name="Picture 6">
            <a:extLst>
              <a:ext uri="{FF2B5EF4-FFF2-40B4-BE49-F238E27FC236}">
                <a16:creationId xmlns:a16="http://schemas.microsoft.com/office/drawing/2014/main" id="{CECE8087-8491-4D5F-8320-2B448136641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708722" y="5767754"/>
            <a:ext cx="2048260" cy="651511"/>
          </a:xfrm>
          <a:prstGeom prst="rect">
            <a:avLst/>
          </a:prstGeom>
        </p:spPr>
      </p:pic>
      <p:sp>
        <p:nvSpPr>
          <p:cNvPr id="8" name="Subtitle 2">
            <a:extLst>
              <a:ext uri="{FF2B5EF4-FFF2-40B4-BE49-F238E27FC236}">
                <a16:creationId xmlns:a16="http://schemas.microsoft.com/office/drawing/2014/main" id="{1223B28A-7A54-4D24-868E-4890A440AC70}"/>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1" name="Text Placeholder 8">
            <a:extLst>
              <a:ext uri="{FF2B5EF4-FFF2-40B4-BE49-F238E27FC236}">
                <a16:creationId xmlns:a16="http://schemas.microsoft.com/office/drawing/2014/main" id="{823B4861-52BE-4992-8234-2C6AAB8ACFBE}"/>
              </a:ext>
            </a:extLst>
          </p:cNvPr>
          <p:cNvSpPr>
            <a:spLocks noGrp="1"/>
          </p:cNvSpPr>
          <p:nvPr>
            <p:ph type="body" sz="quarter" idx="10"/>
          </p:nvPr>
        </p:nvSpPr>
        <p:spPr>
          <a:xfrm>
            <a:off x="432000" y="4543037"/>
            <a:ext cx="4364037" cy="2047041"/>
          </a:xfrm>
        </p:spPr>
        <p:txBody>
          <a:bodyPr>
            <a:normAutofit/>
          </a:bodyPr>
          <a:lstStyle>
            <a:lvl1pPr>
              <a:lnSpc>
                <a:spcPts val="2600"/>
              </a:lnSpc>
              <a:spcAft>
                <a:spcPts val="0"/>
              </a:spcAft>
              <a:defRPr sz="2300" b="0">
                <a:solidFill>
                  <a:schemeClr val="tx1"/>
                </a:solidFill>
                <a:latin typeface="+mn-lt"/>
              </a:defRPr>
            </a:lvl1pPr>
            <a:lvl2pPr marL="0" indent="0">
              <a:buNone/>
              <a:defRPr/>
            </a:lvl2pPr>
          </a:lstStyle>
          <a:p>
            <a:pPr lvl="0"/>
            <a:r>
              <a:rPr lang="en-US"/>
              <a:t>Edit Master text styles</a:t>
            </a:r>
          </a:p>
        </p:txBody>
      </p:sp>
      <p:pic>
        <p:nvPicPr>
          <p:cNvPr id="9" name="Picture 8">
            <a:extLst>
              <a:ext uri="{FF2B5EF4-FFF2-40B4-BE49-F238E27FC236}">
                <a16:creationId xmlns:a16="http://schemas.microsoft.com/office/drawing/2014/main" id="{DB8E3BA4-207C-4960-95C1-A162E3DFE6A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889570" y="5724000"/>
            <a:ext cx="2425451" cy="740665"/>
          </a:xfrm>
          <a:prstGeom prst="rect">
            <a:avLst/>
          </a:prstGeom>
        </p:spPr>
      </p:pic>
      <p:cxnSp>
        <p:nvCxnSpPr>
          <p:cNvPr id="12" name="Straight Connector 11">
            <a:extLst>
              <a:ext uri="{FF2B5EF4-FFF2-40B4-BE49-F238E27FC236}">
                <a16:creationId xmlns:a16="http://schemas.microsoft.com/office/drawing/2014/main" id="{AA8F641F-D591-4540-A25D-A7FD6B502428}"/>
              </a:ext>
            </a:extLst>
          </p:cNvPr>
          <p:cNvCxnSpPr/>
          <p:nvPr userDrawn="1"/>
        </p:nvCxnSpPr>
        <p:spPr>
          <a:xfrm>
            <a:off x="9483668" y="5652000"/>
            <a:ext cx="0" cy="86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9971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Quote Slide">
    <p:bg>
      <p:bgPr>
        <a:solidFill>
          <a:schemeClr val="accent1"/>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8B6865E-07B5-4255-8E36-193CCE8F77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502" y="278815"/>
            <a:ext cx="5047498" cy="4860046"/>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6"/>
            <a:ext cx="6433749" cy="3884439"/>
          </a:xfrm>
        </p:spPr>
        <p:txBody>
          <a:bodyPr anchor="t">
            <a:normAutofit/>
          </a:bodyPr>
          <a:lstStyle>
            <a:lvl1pPr marL="222250" indent="-222250" algn="l">
              <a:lnSpc>
                <a:spcPts val="4200"/>
              </a:lnSpc>
              <a:defRPr sz="4000" b="0">
                <a:solidFill>
                  <a:schemeClr val="tx1"/>
                </a:solidFill>
              </a:defRPr>
            </a:lvl1pPr>
          </a:lstStyle>
          <a:p>
            <a:r>
              <a:rPr lang="en-US" dirty="0"/>
              <a:t>“Click to edit </a:t>
            </a:r>
            <a:br>
              <a:rPr lang="en-US" dirty="0"/>
            </a:br>
            <a:r>
              <a:rPr lang="en-US" dirty="0"/>
              <a:t>Master title style</a:t>
            </a:r>
            <a:endParaRPr lang="en-GB" dirty="0"/>
          </a:p>
        </p:txBody>
      </p:sp>
      <p:sp>
        <p:nvSpPr>
          <p:cNvPr id="8" name="Subtitle 2">
            <a:extLst>
              <a:ext uri="{FF2B5EF4-FFF2-40B4-BE49-F238E27FC236}">
                <a16:creationId xmlns:a16="http://schemas.microsoft.com/office/drawing/2014/main" id="{1223B28A-7A54-4D24-868E-4890A440AC70}"/>
              </a:ext>
            </a:extLst>
          </p:cNvPr>
          <p:cNvSpPr>
            <a:spLocks noGrp="1"/>
          </p:cNvSpPr>
          <p:nvPr>
            <p:ph type="subTitle" idx="1"/>
          </p:nvPr>
        </p:nvSpPr>
        <p:spPr>
          <a:xfrm>
            <a:off x="668511" y="5005952"/>
            <a:ext cx="6197238" cy="1069383"/>
          </a:xfrm>
        </p:spPr>
        <p:txBody>
          <a:bodyPr anchor="t"/>
          <a:lstStyle>
            <a:lvl1pPr marL="0" indent="0" algn="l">
              <a:lnSpc>
                <a:spcPts val="2600"/>
              </a:lnSpc>
              <a:spcAft>
                <a:spcPts val="0"/>
              </a:spcAft>
              <a:buNone/>
              <a:defRPr sz="230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5265019" y="6332400"/>
            <a:ext cx="2922658" cy="443785"/>
          </a:xfrm>
        </p:spPr>
        <p:txBody>
          <a:bodyPr/>
          <a:lstStyle>
            <a:lvl1pPr>
              <a:defRPr>
                <a:solidFill>
                  <a:schemeClr val="tx1"/>
                </a:solidFill>
              </a:defRPr>
            </a:lvl1pPr>
          </a:lstStyle>
          <a:p>
            <a:endParaRPr lang="en-GB"/>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1999" y="6330804"/>
            <a:ext cx="4053373" cy="365125"/>
          </a:xfrm>
          <a:prstGeom prst="rect">
            <a:avLst/>
          </a:prstGeom>
          <a:noFill/>
        </p:spPr>
        <p:txBody>
          <a:bodyPr wrap="square" lIns="0" tIns="0" rIns="0" bIns="0" rtlCol="0" anchor="ctr" anchorCtr="0">
            <a:noAutofit/>
          </a:bodyPr>
          <a:lstStyle/>
          <a:p>
            <a:r>
              <a:rPr lang="en-GB" sz="1200" b="1" dirty="0" err="1">
                <a:solidFill>
                  <a:schemeClr val="tx1"/>
                </a:solidFill>
              </a:rPr>
              <a:t>Gwasanaeth</a:t>
            </a:r>
            <a:r>
              <a:rPr lang="en-GB" sz="1200" b="1" dirty="0">
                <a:solidFill>
                  <a:schemeClr val="tx1"/>
                </a:solidFill>
              </a:rPr>
              <a:t> Arian a </a:t>
            </a:r>
            <a:r>
              <a:rPr lang="en-GB" sz="1200" b="1" dirty="0" err="1">
                <a:solidFill>
                  <a:schemeClr val="tx1"/>
                </a:solidFill>
              </a:rPr>
              <a:t>Phensiynau</a:t>
            </a:r>
            <a:r>
              <a:rPr lang="en-GB" sz="1200" b="1" dirty="0">
                <a:solidFill>
                  <a:schemeClr val="tx1"/>
                </a:solidFill>
              </a:rPr>
              <a:t> / Money and Pensions Service</a:t>
            </a:r>
          </a:p>
        </p:txBody>
      </p:sp>
    </p:spTree>
    <p:extLst>
      <p:ext uri="{BB962C8B-B14F-4D97-AF65-F5344CB8AC3E}">
        <p14:creationId xmlns:p14="http://schemas.microsoft.com/office/powerpoint/2010/main" val="28294856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a:xfrm>
            <a:off x="4547427" y="6332401"/>
            <a:ext cx="3640250" cy="365124"/>
          </a:xfrm>
        </p:spPr>
        <p:txBody>
          <a:bodyPr/>
          <a:lstStyle/>
          <a:p>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518627" y="6332399"/>
            <a:ext cx="4197752" cy="365125"/>
          </a:xfrm>
          <a:prstGeom prst="rect">
            <a:avLst/>
          </a:prstGeom>
          <a:noFill/>
        </p:spPr>
        <p:txBody>
          <a:bodyPr wrap="square" lIns="0" tIns="0" rIns="0" bIns="0" rtlCol="0" anchor="ctr" anchorCtr="0">
            <a:noAutofit/>
          </a:bodyPr>
          <a:lstStyle/>
          <a:p>
            <a:r>
              <a:rPr lang="en-GB" sz="1200" b="1" dirty="0" err="1">
                <a:solidFill>
                  <a:schemeClr val="bg2"/>
                </a:solidFill>
              </a:rPr>
              <a:t>Gwasanaeth</a:t>
            </a:r>
            <a:r>
              <a:rPr lang="en-GB" sz="1200" b="1" dirty="0">
                <a:solidFill>
                  <a:schemeClr val="bg2"/>
                </a:solidFill>
              </a:rPr>
              <a:t> Arian a </a:t>
            </a:r>
            <a:r>
              <a:rPr lang="en-GB" sz="1200" b="1" dirty="0" err="1">
                <a:solidFill>
                  <a:schemeClr val="bg2"/>
                </a:solidFill>
              </a:rPr>
              <a:t>Phensiynau</a:t>
            </a:r>
            <a:r>
              <a:rPr lang="en-GB" sz="1200" b="1" dirty="0">
                <a:solidFill>
                  <a:schemeClr val="bg2"/>
                </a:solidFill>
              </a:rPr>
              <a:t> / 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Edit Master text styles</a:t>
            </a:r>
          </a:p>
        </p:txBody>
      </p:sp>
      <p:sp>
        <p:nvSpPr>
          <p:cNvPr id="10" name="Content Placeholder 9">
            <a:extLst>
              <a:ext uri="{FF2B5EF4-FFF2-40B4-BE49-F238E27FC236}">
                <a16:creationId xmlns:a16="http://schemas.microsoft.com/office/drawing/2014/main" id="{8E228F7C-8A02-4885-BA00-56CD177858DA}"/>
              </a:ext>
            </a:extLst>
          </p:cNvPr>
          <p:cNvSpPr>
            <a:spLocks noGrp="1"/>
          </p:cNvSpPr>
          <p:nvPr>
            <p:ph sz="quarter" idx="14"/>
          </p:nvPr>
        </p:nvSpPr>
        <p:spPr>
          <a:xfrm>
            <a:off x="431799" y="1978025"/>
            <a:ext cx="7527977" cy="4198938"/>
          </a:xfrm>
        </p:spPr>
        <p:txBody>
          <a:bodyPr numCol="2" spcCol="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983335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0" y="1978701"/>
            <a:ext cx="6674653"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a:xfrm>
            <a:off x="4456497" y="6332400"/>
            <a:ext cx="3731180" cy="363529"/>
          </a:xfrm>
        </p:spPr>
        <p:txBody>
          <a:bodyPr/>
          <a:lstStyle/>
          <a:p>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1999" y="6330804"/>
            <a:ext cx="4178501" cy="365125"/>
          </a:xfrm>
          <a:prstGeom prst="rect">
            <a:avLst/>
          </a:prstGeom>
          <a:noFill/>
        </p:spPr>
        <p:txBody>
          <a:bodyPr wrap="square" lIns="0" tIns="0" rIns="0" bIns="0" rtlCol="0" anchor="ctr" anchorCtr="0">
            <a:noAutofit/>
          </a:bodyPr>
          <a:lstStyle/>
          <a:p>
            <a:r>
              <a:rPr lang="en-GB" sz="1200" b="1" dirty="0" err="1">
                <a:solidFill>
                  <a:schemeClr val="bg2"/>
                </a:solidFill>
              </a:rPr>
              <a:t>Gwasanaeth</a:t>
            </a:r>
            <a:r>
              <a:rPr lang="en-GB" sz="1200" b="1" dirty="0">
                <a:solidFill>
                  <a:schemeClr val="bg2"/>
                </a:solidFill>
              </a:rPr>
              <a:t> Arian a </a:t>
            </a:r>
            <a:r>
              <a:rPr lang="en-GB" sz="1200" b="1" dirty="0" err="1">
                <a:solidFill>
                  <a:schemeClr val="bg2"/>
                </a:solidFill>
              </a:rPr>
              <a:t>Phensiynau</a:t>
            </a:r>
            <a:r>
              <a:rPr lang="en-GB" sz="1200" b="1" dirty="0">
                <a:solidFill>
                  <a:schemeClr val="bg2"/>
                </a:solidFill>
              </a:rPr>
              <a:t> / 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Edit Master text styles</a:t>
            </a:r>
          </a:p>
        </p:txBody>
      </p:sp>
    </p:spTree>
    <p:extLst>
      <p:ext uri="{BB962C8B-B14F-4D97-AF65-F5344CB8AC3E}">
        <p14:creationId xmlns:p14="http://schemas.microsoft.com/office/powerpoint/2010/main" val="24676281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 Column &amp;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5972677" y="1978701"/>
            <a:ext cx="5942250" cy="4198261"/>
          </a:xfrm>
        </p:spPr>
        <p:txBody>
          <a:bodyPr numCol="1" spcCol="0"/>
          <a:lstStyle>
            <a:lvl1pPr>
              <a:defRPr b="1">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a:xfrm>
            <a:off x="4543124" y="6332400"/>
            <a:ext cx="3644553" cy="363529"/>
          </a:xfrm>
        </p:spPr>
        <p:txBody>
          <a:bodyPr/>
          <a:lstStyle/>
          <a:p>
            <a:endParaRPr lang="en-GB"/>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4111124" cy="365125"/>
          </a:xfrm>
          <a:prstGeom prst="rect">
            <a:avLst/>
          </a:prstGeom>
          <a:noFill/>
        </p:spPr>
        <p:txBody>
          <a:bodyPr wrap="square" lIns="0" tIns="0" rIns="0" bIns="0" rtlCol="0" anchor="ctr" anchorCtr="0">
            <a:noAutofit/>
          </a:bodyPr>
          <a:lstStyle/>
          <a:p>
            <a:r>
              <a:rPr lang="en-GB" sz="1200" b="1" dirty="0" err="1">
                <a:solidFill>
                  <a:schemeClr val="bg2"/>
                </a:solidFill>
              </a:rPr>
              <a:t>Gwasanaeth</a:t>
            </a:r>
            <a:r>
              <a:rPr lang="en-GB" sz="1200" b="1" dirty="0">
                <a:solidFill>
                  <a:schemeClr val="bg2"/>
                </a:solidFill>
              </a:rPr>
              <a:t> Arian a </a:t>
            </a:r>
            <a:r>
              <a:rPr lang="en-GB" sz="1200" b="1" dirty="0" err="1">
                <a:solidFill>
                  <a:schemeClr val="bg2"/>
                </a:solidFill>
              </a:rPr>
              <a:t>Phensiynau</a:t>
            </a:r>
            <a:r>
              <a:rPr lang="en-GB" sz="1200" b="1" dirty="0">
                <a:solidFill>
                  <a:schemeClr val="bg2"/>
                </a:solidFill>
              </a:rPr>
              <a:t> / 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1316414" y="5403331"/>
            <a:ext cx="1384428"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9" name="Text Placeholder 7">
            <a:extLst>
              <a:ext uri="{FF2B5EF4-FFF2-40B4-BE49-F238E27FC236}">
                <a16:creationId xmlns:a16="http://schemas.microsoft.com/office/drawing/2014/main" id="{EE642DB7-A239-4E62-9373-2C8238116CA0}"/>
              </a:ext>
            </a:extLst>
          </p:cNvPr>
          <p:cNvSpPr>
            <a:spLocks noGrp="1"/>
          </p:cNvSpPr>
          <p:nvPr>
            <p:ph type="body" sz="quarter" idx="14"/>
          </p:nvPr>
        </p:nvSpPr>
        <p:spPr>
          <a:xfrm>
            <a:off x="3184598" y="5400743"/>
            <a:ext cx="996984"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0" name="Text Placeholder 7">
            <a:extLst>
              <a:ext uri="{FF2B5EF4-FFF2-40B4-BE49-F238E27FC236}">
                <a16:creationId xmlns:a16="http://schemas.microsoft.com/office/drawing/2014/main" id="{E4395C05-3680-4FF4-BE5B-E89F721A6C58}"/>
              </a:ext>
            </a:extLst>
          </p:cNvPr>
          <p:cNvSpPr>
            <a:spLocks noGrp="1"/>
          </p:cNvSpPr>
          <p:nvPr>
            <p:ph type="body" sz="quarter" idx="15"/>
          </p:nvPr>
        </p:nvSpPr>
        <p:spPr>
          <a:xfrm>
            <a:off x="4180321" y="5400743"/>
            <a:ext cx="915661"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1" name="Text Placeholder 7">
            <a:extLst>
              <a:ext uri="{FF2B5EF4-FFF2-40B4-BE49-F238E27FC236}">
                <a16:creationId xmlns:a16="http://schemas.microsoft.com/office/drawing/2014/main" id="{9969BE2A-3E2F-4122-AFC9-7D0D9EF5A5F9}"/>
              </a:ext>
            </a:extLst>
          </p:cNvPr>
          <p:cNvSpPr>
            <a:spLocks noGrp="1"/>
          </p:cNvSpPr>
          <p:nvPr>
            <p:ph type="body" sz="quarter" idx="16"/>
          </p:nvPr>
        </p:nvSpPr>
        <p:spPr>
          <a:xfrm>
            <a:off x="5095982" y="5400743"/>
            <a:ext cx="863029"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Tree>
    <p:extLst>
      <p:ext uri="{BB962C8B-B14F-4D97-AF65-F5344CB8AC3E}">
        <p14:creationId xmlns:p14="http://schemas.microsoft.com/office/powerpoint/2010/main" val="19100499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Column &amp; Image C">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3E5523D-C773-40E2-B851-BF2149E5A448}"/>
              </a:ext>
            </a:extLst>
          </p:cNvPr>
          <p:cNvSpPr>
            <a:spLocks noGrp="1"/>
          </p:cNvSpPr>
          <p:nvPr>
            <p:ph type="body" sz="quarter" idx="15" hasCustomPrompt="1"/>
          </p:nvPr>
        </p:nvSpPr>
        <p:spPr>
          <a:xfrm>
            <a:off x="432000" y="6330804"/>
            <a:ext cx="2570163" cy="365125"/>
          </a:xfrm>
        </p:spPr>
        <p:txBody>
          <a:bodyPr anchor="ctr">
            <a:normAutofit/>
          </a:bodyPr>
          <a:lstStyle>
            <a:lvl1pPr>
              <a:lnSpc>
                <a:spcPct val="100000"/>
              </a:lnSpc>
              <a:spcAft>
                <a:spcPts val="0"/>
              </a:spcAft>
              <a:defRPr sz="1200" b="1">
                <a:solidFill>
                  <a:schemeClr val="tx1"/>
                </a:solidFill>
              </a:defRPr>
            </a:lvl1pPr>
          </a:lstStyle>
          <a:p>
            <a:pPr lvl="0"/>
            <a:r>
              <a:rPr lang="en-US" dirty="0"/>
              <a:t>Money &amp;Pensions Service</a:t>
            </a:r>
            <a:endParaRPr lang="en-GB" dirty="0"/>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0" y="3429000"/>
            <a:ext cx="12192000" cy="3429000"/>
          </a:xfrm>
        </p:spPr>
        <p:txBody>
          <a:bodyPr anchor="ctr"/>
          <a:lstStyle>
            <a:lvl1pPr algn="ctr">
              <a:defRPr>
                <a:solidFill>
                  <a:schemeClr val="bg2"/>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1370289"/>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a:p>
        </p:txBody>
      </p:sp>
      <p:sp>
        <p:nvSpPr>
          <p:cNvPr id="8" name="Content Placeholder 2">
            <a:extLst>
              <a:ext uri="{FF2B5EF4-FFF2-40B4-BE49-F238E27FC236}">
                <a16:creationId xmlns:a16="http://schemas.microsoft.com/office/drawing/2014/main" id="{5E3735CB-0B70-4F6D-AD7E-7D0683B894D8}"/>
              </a:ext>
            </a:extLst>
          </p:cNvPr>
          <p:cNvSpPr>
            <a:spLocks noGrp="1"/>
          </p:cNvSpPr>
          <p:nvPr>
            <p:ph idx="14"/>
          </p:nvPr>
        </p:nvSpPr>
        <p:spPr>
          <a:xfrm>
            <a:off x="6195059" y="491490"/>
            <a:ext cx="5731897" cy="2846070"/>
          </a:xfrm>
        </p:spPr>
        <p:txBody>
          <a:bodyPr numCol="1" spcCol="0"/>
          <a:lstStyle>
            <a:lvl1pPr>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4586148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Column &amp; Image D">
    <p:bg>
      <p:bgPr>
        <a:solidFill>
          <a:schemeClr val="bg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3E5523D-C773-40E2-B851-BF2149E5A448}"/>
              </a:ext>
            </a:extLst>
          </p:cNvPr>
          <p:cNvSpPr>
            <a:spLocks noGrp="1"/>
          </p:cNvSpPr>
          <p:nvPr>
            <p:ph type="body" sz="quarter" idx="15" hasCustomPrompt="1"/>
          </p:nvPr>
        </p:nvSpPr>
        <p:spPr>
          <a:xfrm>
            <a:off x="432000" y="6330804"/>
            <a:ext cx="2570163" cy="365125"/>
          </a:xfrm>
        </p:spPr>
        <p:txBody>
          <a:bodyPr anchor="ctr">
            <a:normAutofit/>
          </a:bodyPr>
          <a:lstStyle>
            <a:lvl1pPr>
              <a:lnSpc>
                <a:spcPct val="100000"/>
              </a:lnSpc>
              <a:spcAft>
                <a:spcPts val="0"/>
              </a:spcAft>
              <a:defRPr sz="1200" b="1">
                <a:solidFill>
                  <a:schemeClr val="tx1"/>
                </a:solidFill>
              </a:defRPr>
            </a:lvl1pPr>
          </a:lstStyle>
          <a:p>
            <a:pPr lvl="0"/>
            <a:r>
              <a:rPr lang="en-US" dirty="0"/>
              <a:t>Money &amp;Pensions Service</a:t>
            </a:r>
            <a:endParaRPr lang="en-GB" dirty="0"/>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0" y="3429000"/>
            <a:ext cx="12192000" cy="3429000"/>
          </a:xfrm>
        </p:spPr>
        <p:txBody>
          <a:bodyPr anchor="ctr"/>
          <a:lstStyle>
            <a:lvl1pPr algn="ctr">
              <a:defRPr>
                <a:solidFill>
                  <a:schemeClr val="bg2"/>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lvl1pPr>
              <a:defRPr>
                <a:solidFill>
                  <a:schemeClr val="tx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1370289"/>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a:p>
        </p:txBody>
      </p:sp>
      <p:sp>
        <p:nvSpPr>
          <p:cNvPr id="8" name="Content Placeholder 2">
            <a:extLst>
              <a:ext uri="{FF2B5EF4-FFF2-40B4-BE49-F238E27FC236}">
                <a16:creationId xmlns:a16="http://schemas.microsoft.com/office/drawing/2014/main" id="{5E3735CB-0B70-4F6D-AD7E-7D0683B894D8}"/>
              </a:ext>
            </a:extLst>
          </p:cNvPr>
          <p:cNvSpPr>
            <a:spLocks noGrp="1"/>
          </p:cNvSpPr>
          <p:nvPr>
            <p:ph idx="14"/>
          </p:nvPr>
        </p:nvSpPr>
        <p:spPr>
          <a:xfrm>
            <a:off x="6195059" y="491490"/>
            <a:ext cx="5731897" cy="2846070"/>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0292881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a:xfrm>
            <a:off x="4523874" y="6332400"/>
            <a:ext cx="3663803" cy="260905"/>
          </a:xfrm>
        </p:spPr>
        <p:txBody>
          <a:bodyPr/>
          <a:lstStyle/>
          <a:p>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4234592" cy="262501"/>
          </a:xfrm>
          <a:prstGeom prst="rect">
            <a:avLst/>
          </a:prstGeom>
          <a:noFill/>
        </p:spPr>
        <p:txBody>
          <a:bodyPr wrap="square" lIns="0" tIns="0" rIns="0" bIns="0" rtlCol="0" anchor="ctr" anchorCtr="0">
            <a:noAutofit/>
          </a:bodyPr>
          <a:lstStyle/>
          <a:p>
            <a:r>
              <a:rPr lang="en-GB" sz="1200" b="1" dirty="0" err="1">
                <a:solidFill>
                  <a:schemeClr val="bg2"/>
                </a:solidFill>
              </a:rPr>
              <a:t>Gwasanaeth</a:t>
            </a:r>
            <a:r>
              <a:rPr lang="en-GB" sz="1200" b="1" dirty="0">
                <a:solidFill>
                  <a:schemeClr val="bg2"/>
                </a:solidFill>
              </a:rPr>
              <a:t> Arian a </a:t>
            </a:r>
            <a:r>
              <a:rPr lang="en-GB" sz="1200" b="1" dirty="0" err="1">
                <a:solidFill>
                  <a:schemeClr val="bg2"/>
                </a:solidFill>
              </a:rPr>
              <a:t>Phensiynau</a:t>
            </a:r>
            <a:r>
              <a:rPr lang="en-GB" sz="1200" b="1" dirty="0">
                <a:solidFill>
                  <a:schemeClr val="bg2"/>
                </a:solidFill>
              </a:rPr>
              <a:t> / 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6458299" y="4645566"/>
            <a:ext cx="1859532" cy="921045"/>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9" name="Text Placeholder 7">
            <a:extLst>
              <a:ext uri="{FF2B5EF4-FFF2-40B4-BE49-F238E27FC236}">
                <a16:creationId xmlns:a16="http://schemas.microsoft.com/office/drawing/2014/main" id="{EE642DB7-A239-4E62-9373-2C8238116CA0}"/>
              </a:ext>
            </a:extLst>
          </p:cNvPr>
          <p:cNvSpPr>
            <a:spLocks noGrp="1"/>
          </p:cNvSpPr>
          <p:nvPr>
            <p:ph type="body" sz="quarter" idx="14"/>
          </p:nvPr>
        </p:nvSpPr>
        <p:spPr>
          <a:xfrm>
            <a:off x="8856593" y="4645565"/>
            <a:ext cx="1859532" cy="921046"/>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0" name="Text Placeholder 7">
            <a:extLst>
              <a:ext uri="{FF2B5EF4-FFF2-40B4-BE49-F238E27FC236}">
                <a16:creationId xmlns:a16="http://schemas.microsoft.com/office/drawing/2014/main" id="{E4395C05-3680-4FF4-BE5B-E89F721A6C58}"/>
              </a:ext>
            </a:extLst>
          </p:cNvPr>
          <p:cNvSpPr>
            <a:spLocks noGrp="1"/>
          </p:cNvSpPr>
          <p:nvPr>
            <p:ph type="body" sz="quarter" idx="15" hasCustomPrompt="1"/>
          </p:nvPr>
        </p:nvSpPr>
        <p:spPr>
          <a:xfrm>
            <a:off x="6458299" y="3732364"/>
            <a:ext cx="1578796" cy="773631"/>
          </a:xfrm>
        </p:spPr>
        <p:txBody>
          <a:bodyPr>
            <a:noAutofit/>
          </a:bodyPr>
          <a:lstStyle>
            <a:lvl1pPr>
              <a:lnSpc>
                <a:spcPts val="7000"/>
              </a:lnSpc>
              <a:spcAft>
                <a:spcPts val="0"/>
              </a:spcAft>
              <a:defRPr sz="7000" b="1">
                <a:solidFill>
                  <a:schemeClr val="bg2"/>
                </a:solidFill>
              </a:defRPr>
            </a:lvl1pPr>
          </a:lstStyle>
          <a:p>
            <a:pPr lvl="0"/>
            <a:r>
              <a:rPr lang="en-US" dirty="0"/>
              <a:t>00%</a:t>
            </a:r>
          </a:p>
        </p:txBody>
      </p:sp>
      <p:sp>
        <p:nvSpPr>
          <p:cNvPr id="12" name="Text Placeholder 7">
            <a:extLst>
              <a:ext uri="{FF2B5EF4-FFF2-40B4-BE49-F238E27FC236}">
                <a16:creationId xmlns:a16="http://schemas.microsoft.com/office/drawing/2014/main" id="{12C2825E-20E8-4600-AD69-BFFEF1A95884}"/>
              </a:ext>
            </a:extLst>
          </p:cNvPr>
          <p:cNvSpPr>
            <a:spLocks noGrp="1"/>
          </p:cNvSpPr>
          <p:nvPr>
            <p:ph type="body" sz="quarter" idx="16" hasCustomPrompt="1"/>
          </p:nvPr>
        </p:nvSpPr>
        <p:spPr>
          <a:xfrm>
            <a:off x="8856593" y="3732363"/>
            <a:ext cx="1578796" cy="773631"/>
          </a:xfrm>
        </p:spPr>
        <p:txBody>
          <a:bodyPr>
            <a:noAutofit/>
          </a:bodyPr>
          <a:lstStyle>
            <a:lvl1pPr>
              <a:lnSpc>
                <a:spcPts val="7000"/>
              </a:lnSpc>
              <a:spcAft>
                <a:spcPts val="0"/>
              </a:spcAft>
              <a:defRPr sz="7000" b="1">
                <a:solidFill>
                  <a:schemeClr val="bg2"/>
                </a:solidFill>
              </a:defRPr>
            </a:lvl1pPr>
          </a:lstStyle>
          <a:p>
            <a:pPr lvl="0"/>
            <a:r>
              <a:rPr lang="en-US" dirty="0"/>
              <a:t>00%</a:t>
            </a:r>
          </a:p>
        </p:txBody>
      </p:sp>
      <p:sp>
        <p:nvSpPr>
          <p:cNvPr id="13" name="Text Placeholder 7">
            <a:extLst>
              <a:ext uri="{FF2B5EF4-FFF2-40B4-BE49-F238E27FC236}">
                <a16:creationId xmlns:a16="http://schemas.microsoft.com/office/drawing/2014/main" id="{38517BAA-BD77-49B0-8280-51A01C3BD495}"/>
              </a:ext>
            </a:extLst>
          </p:cNvPr>
          <p:cNvSpPr>
            <a:spLocks noGrp="1"/>
          </p:cNvSpPr>
          <p:nvPr>
            <p:ph type="body" sz="quarter" idx="17"/>
          </p:nvPr>
        </p:nvSpPr>
        <p:spPr>
          <a:xfrm>
            <a:off x="417095" y="2016000"/>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4" name="Text Placeholder 7">
            <a:extLst>
              <a:ext uri="{FF2B5EF4-FFF2-40B4-BE49-F238E27FC236}">
                <a16:creationId xmlns:a16="http://schemas.microsoft.com/office/drawing/2014/main" id="{6FE36CF7-D727-484F-ACCA-680234604850}"/>
              </a:ext>
            </a:extLst>
          </p:cNvPr>
          <p:cNvSpPr>
            <a:spLocks noGrp="1"/>
          </p:cNvSpPr>
          <p:nvPr>
            <p:ph type="body" sz="quarter" idx="18"/>
          </p:nvPr>
        </p:nvSpPr>
        <p:spPr>
          <a:xfrm>
            <a:off x="1605033" y="2016000"/>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5" name="Text Placeholder 7">
            <a:extLst>
              <a:ext uri="{FF2B5EF4-FFF2-40B4-BE49-F238E27FC236}">
                <a16:creationId xmlns:a16="http://schemas.microsoft.com/office/drawing/2014/main" id="{0CE0F5FA-3BEC-4814-80A8-2E7F8D387CEC}"/>
              </a:ext>
            </a:extLst>
          </p:cNvPr>
          <p:cNvSpPr>
            <a:spLocks noGrp="1"/>
          </p:cNvSpPr>
          <p:nvPr>
            <p:ph type="body" sz="quarter" idx="19"/>
          </p:nvPr>
        </p:nvSpPr>
        <p:spPr>
          <a:xfrm>
            <a:off x="417095" y="2525158"/>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6" name="Text Placeholder 7">
            <a:extLst>
              <a:ext uri="{FF2B5EF4-FFF2-40B4-BE49-F238E27FC236}">
                <a16:creationId xmlns:a16="http://schemas.microsoft.com/office/drawing/2014/main" id="{A1E25ED4-A756-4D6F-9FA2-07BD64AAE6A2}"/>
              </a:ext>
            </a:extLst>
          </p:cNvPr>
          <p:cNvSpPr>
            <a:spLocks noGrp="1"/>
          </p:cNvSpPr>
          <p:nvPr>
            <p:ph type="body" sz="quarter" idx="20"/>
          </p:nvPr>
        </p:nvSpPr>
        <p:spPr>
          <a:xfrm>
            <a:off x="1605033" y="2525158"/>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7" name="Text Placeholder 7">
            <a:extLst>
              <a:ext uri="{FF2B5EF4-FFF2-40B4-BE49-F238E27FC236}">
                <a16:creationId xmlns:a16="http://schemas.microsoft.com/office/drawing/2014/main" id="{A2E8750F-1C86-4B15-AA93-8D98885935C7}"/>
              </a:ext>
            </a:extLst>
          </p:cNvPr>
          <p:cNvSpPr>
            <a:spLocks noGrp="1"/>
          </p:cNvSpPr>
          <p:nvPr>
            <p:ph type="body" sz="quarter" idx="21"/>
          </p:nvPr>
        </p:nvSpPr>
        <p:spPr>
          <a:xfrm>
            <a:off x="417095" y="3034316"/>
            <a:ext cx="2115898" cy="372734"/>
          </a:xfrm>
          <a:solidFill>
            <a:schemeClr val="accent2"/>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8" name="Text Placeholder 7">
            <a:extLst>
              <a:ext uri="{FF2B5EF4-FFF2-40B4-BE49-F238E27FC236}">
                <a16:creationId xmlns:a16="http://schemas.microsoft.com/office/drawing/2014/main" id="{1AF9F824-50A3-4FF3-A8CB-4479B11FC815}"/>
              </a:ext>
            </a:extLst>
          </p:cNvPr>
          <p:cNvSpPr>
            <a:spLocks noGrp="1"/>
          </p:cNvSpPr>
          <p:nvPr>
            <p:ph type="body" sz="quarter" idx="22"/>
          </p:nvPr>
        </p:nvSpPr>
        <p:spPr>
          <a:xfrm>
            <a:off x="2397749" y="3034316"/>
            <a:ext cx="2268843" cy="372734"/>
          </a:xfrm>
          <a:solidFill>
            <a:schemeClr val="accent2"/>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9" name="Text Placeholder 7">
            <a:extLst>
              <a:ext uri="{FF2B5EF4-FFF2-40B4-BE49-F238E27FC236}">
                <a16:creationId xmlns:a16="http://schemas.microsoft.com/office/drawing/2014/main" id="{A3BC5504-A1E5-46A7-9C75-A3BA1AE01C2E}"/>
              </a:ext>
            </a:extLst>
          </p:cNvPr>
          <p:cNvSpPr>
            <a:spLocks noGrp="1"/>
          </p:cNvSpPr>
          <p:nvPr>
            <p:ph type="body" sz="quarter" idx="23"/>
          </p:nvPr>
        </p:nvSpPr>
        <p:spPr>
          <a:xfrm>
            <a:off x="417095" y="3545995"/>
            <a:ext cx="2115898"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0" name="Text Placeholder 7">
            <a:extLst>
              <a:ext uri="{FF2B5EF4-FFF2-40B4-BE49-F238E27FC236}">
                <a16:creationId xmlns:a16="http://schemas.microsoft.com/office/drawing/2014/main" id="{923C1C37-9D14-4FF6-BFFB-46657A851971}"/>
              </a:ext>
            </a:extLst>
          </p:cNvPr>
          <p:cNvSpPr>
            <a:spLocks noGrp="1"/>
          </p:cNvSpPr>
          <p:nvPr>
            <p:ph type="body" sz="quarter" idx="24"/>
          </p:nvPr>
        </p:nvSpPr>
        <p:spPr>
          <a:xfrm>
            <a:off x="2397749" y="3545995"/>
            <a:ext cx="2268843"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1" name="Text Placeholder 7">
            <a:extLst>
              <a:ext uri="{FF2B5EF4-FFF2-40B4-BE49-F238E27FC236}">
                <a16:creationId xmlns:a16="http://schemas.microsoft.com/office/drawing/2014/main" id="{167B0A7A-7BBA-408D-B37D-332CE3A14313}"/>
              </a:ext>
            </a:extLst>
          </p:cNvPr>
          <p:cNvSpPr>
            <a:spLocks noGrp="1"/>
          </p:cNvSpPr>
          <p:nvPr>
            <p:ph type="body" sz="quarter" idx="25"/>
          </p:nvPr>
        </p:nvSpPr>
        <p:spPr>
          <a:xfrm>
            <a:off x="390244" y="4052632"/>
            <a:ext cx="178675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2" name="Text Placeholder 7">
            <a:extLst>
              <a:ext uri="{FF2B5EF4-FFF2-40B4-BE49-F238E27FC236}">
                <a16:creationId xmlns:a16="http://schemas.microsoft.com/office/drawing/2014/main" id="{0AB3456D-39A1-49F8-9B4C-CEE2F2932FA1}"/>
              </a:ext>
            </a:extLst>
          </p:cNvPr>
          <p:cNvSpPr>
            <a:spLocks noGrp="1"/>
          </p:cNvSpPr>
          <p:nvPr>
            <p:ph type="body" sz="quarter" idx="26"/>
          </p:nvPr>
        </p:nvSpPr>
        <p:spPr>
          <a:xfrm>
            <a:off x="2007476" y="4052632"/>
            <a:ext cx="1786759"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3" name="Text Placeholder 7">
            <a:extLst>
              <a:ext uri="{FF2B5EF4-FFF2-40B4-BE49-F238E27FC236}">
                <a16:creationId xmlns:a16="http://schemas.microsoft.com/office/drawing/2014/main" id="{0A87370B-6171-48A7-8A51-9F1D1AFD95A1}"/>
              </a:ext>
            </a:extLst>
          </p:cNvPr>
          <p:cNvSpPr>
            <a:spLocks noGrp="1"/>
          </p:cNvSpPr>
          <p:nvPr>
            <p:ph type="body" sz="quarter" idx="27"/>
          </p:nvPr>
        </p:nvSpPr>
        <p:spPr>
          <a:xfrm>
            <a:off x="411840" y="4555964"/>
            <a:ext cx="1187937"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4" name="Text Placeholder 7">
            <a:extLst>
              <a:ext uri="{FF2B5EF4-FFF2-40B4-BE49-F238E27FC236}">
                <a16:creationId xmlns:a16="http://schemas.microsoft.com/office/drawing/2014/main" id="{756EA517-843A-4F73-AB82-53F7DCEA55E0}"/>
              </a:ext>
            </a:extLst>
          </p:cNvPr>
          <p:cNvSpPr>
            <a:spLocks noGrp="1"/>
          </p:cNvSpPr>
          <p:nvPr>
            <p:ph type="body" sz="quarter" idx="28"/>
          </p:nvPr>
        </p:nvSpPr>
        <p:spPr>
          <a:xfrm>
            <a:off x="1475876" y="4555964"/>
            <a:ext cx="92187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5" name="Text Placeholder 7">
            <a:extLst>
              <a:ext uri="{FF2B5EF4-FFF2-40B4-BE49-F238E27FC236}">
                <a16:creationId xmlns:a16="http://schemas.microsoft.com/office/drawing/2014/main" id="{921F0001-9DC1-4EFB-823B-EB69EFFF11D6}"/>
              </a:ext>
            </a:extLst>
          </p:cNvPr>
          <p:cNvSpPr>
            <a:spLocks noGrp="1"/>
          </p:cNvSpPr>
          <p:nvPr>
            <p:ph type="body" sz="quarter" idx="29"/>
          </p:nvPr>
        </p:nvSpPr>
        <p:spPr>
          <a:xfrm>
            <a:off x="377065" y="5035695"/>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6" name="Text Placeholder 7">
            <a:extLst>
              <a:ext uri="{FF2B5EF4-FFF2-40B4-BE49-F238E27FC236}">
                <a16:creationId xmlns:a16="http://schemas.microsoft.com/office/drawing/2014/main" id="{27724CEB-4CD0-46BF-AD3B-3FF6EE63CDA4}"/>
              </a:ext>
            </a:extLst>
          </p:cNvPr>
          <p:cNvSpPr>
            <a:spLocks noGrp="1"/>
          </p:cNvSpPr>
          <p:nvPr>
            <p:ph type="body" sz="quarter" idx="30"/>
          </p:nvPr>
        </p:nvSpPr>
        <p:spPr>
          <a:xfrm>
            <a:off x="1565003" y="5035695"/>
            <a:ext cx="109411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7" name="Picture Placeholder 26">
            <a:extLst>
              <a:ext uri="{FF2B5EF4-FFF2-40B4-BE49-F238E27FC236}">
                <a16:creationId xmlns:a16="http://schemas.microsoft.com/office/drawing/2014/main" id="{D42C5A3D-D9A0-4531-A41E-C3A857476BC7}"/>
              </a:ext>
            </a:extLst>
          </p:cNvPr>
          <p:cNvSpPr>
            <a:spLocks noGrp="1"/>
          </p:cNvSpPr>
          <p:nvPr>
            <p:ph type="pic" sz="quarter" idx="31"/>
          </p:nvPr>
        </p:nvSpPr>
        <p:spPr>
          <a:xfrm>
            <a:off x="6457949" y="1892300"/>
            <a:ext cx="1785539" cy="1654175"/>
          </a:xfrm>
        </p:spPr>
        <p:txBody>
          <a:bodyPr anchor="ctr"/>
          <a:lstStyle>
            <a:lvl1pPr algn="ctr">
              <a:defRPr/>
            </a:lvl1pPr>
          </a:lstStyle>
          <a:p>
            <a:r>
              <a:rPr lang="en-US"/>
              <a:t>Click icon to add picture</a:t>
            </a:r>
            <a:endParaRPr lang="en-GB"/>
          </a:p>
        </p:txBody>
      </p:sp>
      <p:sp>
        <p:nvSpPr>
          <p:cNvPr id="28" name="Picture Placeholder 26">
            <a:extLst>
              <a:ext uri="{FF2B5EF4-FFF2-40B4-BE49-F238E27FC236}">
                <a16:creationId xmlns:a16="http://schemas.microsoft.com/office/drawing/2014/main" id="{44A3A4EE-BC4B-447A-A4F9-DCEA5E5FAA83}"/>
              </a:ext>
            </a:extLst>
          </p:cNvPr>
          <p:cNvSpPr>
            <a:spLocks noGrp="1"/>
          </p:cNvSpPr>
          <p:nvPr>
            <p:ph type="pic" sz="quarter" idx="32"/>
          </p:nvPr>
        </p:nvSpPr>
        <p:spPr>
          <a:xfrm>
            <a:off x="8801427" y="1969857"/>
            <a:ext cx="1785540" cy="1654175"/>
          </a:xfrm>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361119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AF7A1F58-F59B-4ECB-86BC-B1E45939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1066" y="567"/>
            <a:ext cx="6125973" cy="6857433"/>
          </a:xfrm>
          <a:prstGeom prst="rect">
            <a:avLst/>
          </a:prstGeom>
        </p:spPr>
      </p:pic>
      <p:sp>
        <p:nvSpPr>
          <p:cNvPr id="2" name="Title 1"/>
          <p:cNvSpPr>
            <a:spLocks noGrp="1"/>
          </p:cNvSpPr>
          <p:nvPr>
            <p:ph type="title"/>
          </p:nvPr>
        </p:nvSpPr>
        <p:spPr>
          <a:xfrm>
            <a:off x="432000" y="1084521"/>
            <a:ext cx="7121795" cy="1743738"/>
          </a:xfrm>
        </p:spPr>
        <p:txBody>
          <a:bodyPr/>
          <a:lstStyle>
            <a:lvl1pPr>
              <a:lnSpc>
                <a:spcPts val="6400"/>
              </a:lnSpc>
              <a:defRPr sz="6400">
                <a:solidFill>
                  <a:schemeClr val="bg1"/>
                </a:solidFill>
              </a:defRPr>
            </a:lvl1pPr>
          </a:lstStyle>
          <a:p>
            <a:r>
              <a:rPr lang="en-US"/>
              <a:t>Click to edit Master title style</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Your guide to MoneyHelper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
        <p:nvSpPr>
          <p:cNvPr id="8" name="Text Placeholder 7">
            <a:extLst>
              <a:ext uri="{FF2B5EF4-FFF2-40B4-BE49-F238E27FC236}">
                <a16:creationId xmlns:a16="http://schemas.microsoft.com/office/drawing/2014/main" id="{9033D876-4F4A-45BC-BEDC-E91ECA52366D}"/>
              </a:ext>
            </a:extLst>
          </p:cNvPr>
          <p:cNvSpPr>
            <a:spLocks noGrp="1"/>
          </p:cNvSpPr>
          <p:nvPr>
            <p:ph type="body" sz="quarter" idx="13"/>
          </p:nvPr>
        </p:nvSpPr>
        <p:spPr>
          <a:xfrm>
            <a:off x="432000" y="3027203"/>
            <a:ext cx="7122492" cy="1331913"/>
          </a:xfrm>
        </p:spPr>
        <p:txBody>
          <a:bodyPr/>
          <a:lstStyle>
            <a:lvl1pPr>
              <a:lnSpc>
                <a:spcPts val="2600"/>
              </a:lnSpc>
              <a:spcBef>
                <a:spcPts val="0"/>
              </a:spcBef>
              <a:spcAft>
                <a:spcPts val="0"/>
              </a:spcAft>
              <a:defRPr sz="2300" b="0">
                <a:solidFill>
                  <a:schemeClr val="bg1"/>
                </a:solidFill>
              </a:defRPr>
            </a:lvl1pPr>
            <a:lvl2pPr>
              <a:defRPr>
                <a:solidFill>
                  <a:schemeClr val="accent2"/>
                </a:solidFill>
              </a:defRPr>
            </a:lvl2pPr>
            <a:lvl3pPr>
              <a:buNone/>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108245047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5FB784-545D-4E05-B8CB-B450CE7E6A3C}"/>
              </a:ext>
            </a:extLst>
          </p:cNvPr>
          <p:cNvSpPr/>
          <p:nvPr userDrawn="1"/>
        </p:nvSpPr>
        <p:spPr>
          <a:xfrm>
            <a:off x="4076054" y="2826327"/>
            <a:ext cx="8115946" cy="4031673"/>
          </a:xfrm>
          <a:custGeom>
            <a:avLst/>
            <a:gdLst>
              <a:gd name="connsiteX0" fmla="*/ 0 w 8115946"/>
              <a:gd name="connsiteY0" fmla="*/ 0 h 4031673"/>
              <a:gd name="connsiteX1" fmla="*/ 8115946 w 8115946"/>
              <a:gd name="connsiteY1" fmla="*/ 0 h 4031673"/>
              <a:gd name="connsiteX2" fmla="*/ 8115946 w 8115946"/>
              <a:gd name="connsiteY2" fmla="*/ 4031673 h 4031673"/>
              <a:gd name="connsiteX3" fmla="*/ 0 w 8115946"/>
              <a:gd name="connsiteY3" fmla="*/ 4031673 h 4031673"/>
              <a:gd name="connsiteX4" fmla="*/ 0 w 8115946"/>
              <a:gd name="connsiteY4" fmla="*/ 0 h 4031673"/>
              <a:gd name="connsiteX0" fmla="*/ 0 w 8115946"/>
              <a:gd name="connsiteY0" fmla="*/ 4031673 h 4031673"/>
              <a:gd name="connsiteX1" fmla="*/ 8115946 w 8115946"/>
              <a:gd name="connsiteY1" fmla="*/ 0 h 4031673"/>
              <a:gd name="connsiteX2" fmla="*/ 8115946 w 8115946"/>
              <a:gd name="connsiteY2" fmla="*/ 4031673 h 4031673"/>
              <a:gd name="connsiteX3" fmla="*/ 0 w 8115946"/>
              <a:gd name="connsiteY3" fmla="*/ 4031673 h 4031673"/>
            </a:gdLst>
            <a:ahLst/>
            <a:cxnLst>
              <a:cxn ang="0">
                <a:pos x="connsiteX0" y="connsiteY0"/>
              </a:cxn>
              <a:cxn ang="0">
                <a:pos x="connsiteX1" y="connsiteY1"/>
              </a:cxn>
              <a:cxn ang="0">
                <a:pos x="connsiteX2" y="connsiteY2"/>
              </a:cxn>
              <a:cxn ang="0">
                <a:pos x="connsiteX3" y="connsiteY3"/>
              </a:cxn>
            </a:cxnLst>
            <a:rect l="l" t="t" r="r" b="b"/>
            <a:pathLst>
              <a:path w="8115946" h="4031673">
                <a:moveTo>
                  <a:pt x="0" y="4031673"/>
                </a:moveTo>
                <a:lnTo>
                  <a:pt x="8115946" y="0"/>
                </a:lnTo>
                <a:lnTo>
                  <a:pt x="8115946" y="4031673"/>
                </a:lnTo>
                <a:lnTo>
                  <a:pt x="0" y="40316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a:t>Click to edit </a:t>
            </a:r>
            <a:br>
              <a:rPr lang="en-US"/>
            </a:br>
            <a:r>
              <a:rPr lang="en-US"/>
              <a:t>Master title style</a:t>
            </a:r>
            <a:endParaRPr lang="en-GB"/>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3034145"/>
            <a:ext cx="7811455" cy="2223655"/>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Text Placeholder 8">
            <a:extLst>
              <a:ext uri="{FF2B5EF4-FFF2-40B4-BE49-F238E27FC236}">
                <a16:creationId xmlns:a16="http://schemas.microsoft.com/office/drawing/2014/main" id="{FEFB9301-2E34-4F6E-98E4-D90A77CBCC89}"/>
              </a:ext>
            </a:extLst>
          </p:cNvPr>
          <p:cNvSpPr>
            <a:spLocks noGrp="1"/>
          </p:cNvSpPr>
          <p:nvPr>
            <p:ph type="body" sz="quarter" idx="10"/>
          </p:nvPr>
        </p:nvSpPr>
        <p:spPr>
          <a:xfrm>
            <a:off x="432000" y="5861050"/>
            <a:ext cx="4364037" cy="788988"/>
          </a:xfrm>
        </p:spPr>
        <p:txBody>
          <a:bodyPr>
            <a:normAutofit/>
          </a:bodyPr>
          <a:lstStyle>
            <a:lvl1pPr>
              <a:lnSpc>
                <a:spcPts val="2600"/>
              </a:lnSpc>
              <a:spcAft>
                <a:spcPts val="0"/>
              </a:spcAft>
              <a:defRPr sz="2300" b="0">
                <a:solidFill>
                  <a:schemeClr val="tx1"/>
                </a:solidFill>
                <a:latin typeface="+mn-lt"/>
              </a:defRPr>
            </a:lvl1pPr>
            <a:lvl2pPr marL="0" indent="0">
              <a:buNone/>
              <a:defRPr/>
            </a:lvl2pPr>
          </a:lstStyle>
          <a:p>
            <a:pPr lvl="0"/>
            <a:r>
              <a:rPr lang="en-US"/>
              <a:t>Edit Master text styles</a:t>
            </a:r>
          </a:p>
        </p:txBody>
      </p:sp>
      <p:pic>
        <p:nvPicPr>
          <p:cNvPr id="11" name="Picture 10">
            <a:extLst>
              <a:ext uri="{FF2B5EF4-FFF2-40B4-BE49-F238E27FC236}">
                <a16:creationId xmlns:a16="http://schemas.microsoft.com/office/drawing/2014/main" id="{0097DFDD-244E-40F2-B167-68ADEE205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8722" y="5767754"/>
            <a:ext cx="2048260" cy="651511"/>
          </a:xfrm>
          <a:prstGeom prst="rect">
            <a:avLst/>
          </a:prstGeom>
        </p:spPr>
      </p:pic>
    </p:spTree>
    <p:extLst>
      <p:ext uri="{BB962C8B-B14F-4D97-AF65-F5344CB8AC3E}">
        <p14:creationId xmlns:p14="http://schemas.microsoft.com/office/powerpoint/2010/main" val="39331183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hank You Slid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5FB784-545D-4E05-B8CB-B450CE7E6A3C}"/>
              </a:ext>
            </a:extLst>
          </p:cNvPr>
          <p:cNvSpPr/>
          <p:nvPr userDrawn="1"/>
        </p:nvSpPr>
        <p:spPr>
          <a:xfrm>
            <a:off x="4076054" y="2826327"/>
            <a:ext cx="8115946" cy="4031673"/>
          </a:xfrm>
          <a:custGeom>
            <a:avLst/>
            <a:gdLst>
              <a:gd name="connsiteX0" fmla="*/ 0 w 8115946"/>
              <a:gd name="connsiteY0" fmla="*/ 0 h 4031673"/>
              <a:gd name="connsiteX1" fmla="*/ 8115946 w 8115946"/>
              <a:gd name="connsiteY1" fmla="*/ 0 h 4031673"/>
              <a:gd name="connsiteX2" fmla="*/ 8115946 w 8115946"/>
              <a:gd name="connsiteY2" fmla="*/ 4031673 h 4031673"/>
              <a:gd name="connsiteX3" fmla="*/ 0 w 8115946"/>
              <a:gd name="connsiteY3" fmla="*/ 4031673 h 4031673"/>
              <a:gd name="connsiteX4" fmla="*/ 0 w 8115946"/>
              <a:gd name="connsiteY4" fmla="*/ 0 h 4031673"/>
              <a:gd name="connsiteX0" fmla="*/ 0 w 8115946"/>
              <a:gd name="connsiteY0" fmla="*/ 4031673 h 4031673"/>
              <a:gd name="connsiteX1" fmla="*/ 8115946 w 8115946"/>
              <a:gd name="connsiteY1" fmla="*/ 0 h 4031673"/>
              <a:gd name="connsiteX2" fmla="*/ 8115946 w 8115946"/>
              <a:gd name="connsiteY2" fmla="*/ 4031673 h 4031673"/>
              <a:gd name="connsiteX3" fmla="*/ 0 w 8115946"/>
              <a:gd name="connsiteY3" fmla="*/ 4031673 h 4031673"/>
            </a:gdLst>
            <a:ahLst/>
            <a:cxnLst>
              <a:cxn ang="0">
                <a:pos x="connsiteX0" y="connsiteY0"/>
              </a:cxn>
              <a:cxn ang="0">
                <a:pos x="connsiteX1" y="connsiteY1"/>
              </a:cxn>
              <a:cxn ang="0">
                <a:pos x="connsiteX2" y="connsiteY2"/>
              </a:cxn>
              <a:cxn ang="0">
                <a:pos x="connsiteX3" y="connsiteY3"/>
              </a:cxn>
            </a:cxnLst>
            <a:rect l="l" t="t" r="r" b="b"/>
            <a:pathLst>
              <a:path w="8115946" h="4031673">
                <a:moveTo>
                  <a:pt x="0" y="4031673"/>
                </a:moveTo>
                <a:lnTo>
                  <a:pt x="8115946" y="0"/>
                </a:lnTo>
                <a:lnTo>
                  <a:pt x="8115946" y="4031673"/>
                </a:lnTo>
                <a:lnTo>
                  <a:pt x="0" y="40316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853149"/>
            <a:ext cx="8628873" cy="1828800"/>
          </a:xfrm>
        </p:spPr>
        <p:txBody>
          <a:bodyPr anchor="t">
            <a:normAutofit/>
          </a:bodyPr>
          <a:lstStyle>
            <a:lvl1pPr algn="l">
              <a:lnSpc>
                <a:spcPct val="100000"/>
              </a:lnSpc>
              <a:defRPr sz="10000">
                <a:solidFill>
                  <a:schemeClr val="tx1"/>
                </a:solidFill>
              </a:defRPr>
            </a:lvl1pPr>
          </a:lstStyle>
          <a:p>
            <a:r>
              <a:rPr lang="en-US"/>
              <a:t>Thank you </a:t>
            </a:r>
            <a:endParaRPr lang="en-GB"/>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4539916"/>
            <a:ext cx="5246905" cy="1524000"/>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0097DFDD-244E-40F2-B167-68ADEE205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8722" y="5767754"/>
            <a:ext cx="2048260" cy="651511"/>
          </a:xfrm>
          <a:prstGeom prst="rect">
            <a:avLst/>
          </a:prstGeom>
        </p:spPr>
      </p:pic>
    </p:spTree>
    <p:extLst>
      <p:ext uri="{BB962C8B-B14F-4D97-AF65-F5344CB8AC3E}">
        <p14:creationId xmlns:p14="http://schemas.microsoft.com/office/powerpoint/2010/main" val="41315765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lide White">
    <p:bg>
      <p:bgPr>
        <a:solidFill>
          <a:schemeClr val="tx1"/>
        </a:solid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CBDF969E-8600-4537-8099-69D0E84A9C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58689"/>
            <a:ext cx="8906274" cy="2601473"/>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bg2"/>
                </a:solidFill>
              </a:defRPr>
            </a:lvl1pPr>
          </a:lstStyle>
          <a:p>
            <a:r>
              <a:rPr lang="en-US"/>
              <a:t>Click to edit </a:t>
            </a:r>
            <a:br>
              <a:rPr lang="en-US"/>
            </a:br>
            <a:r>
              <a:rPr lang="en-US"/>
              <a:t>Master title style</a:t>
            </a:r>
            <a:endParaRPr lang="en-GB"/>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Text Placeholder 8">
            <a:extLst>
              <a:ext uri="{FF2B5EF4-FFF2-40B4-BE49-F238E27FC236}">
                <a16:creationId xmlns:a16="http://schemas.microsoft.com/office/drawing/2014/main" id="{FEFB9301-2E34-4F6E-98E4-D90A77CBCC89}"/>
              </a:ext>
            </a:extLst>
          </p:cNvPr>
          <p:cNvSpPr>
            <a:spLocks noGrp="1"/>
          </p:cNvSpPr>
          <p:nvPr>
            <p:ph type="body" sz="quarter" idx="10"/>
          </p:nvPr>
        </p:nvSpPr>
        <p:spPr>
          <a:xfrm>
            <a:off x="432000" y="4543037"/>
            <a:ext cx="4364037" cy="2047041"/>
          </a:xfrm>
        </p:spPr>
        <p:txBody>
          <a:bodyPr>
            <a:normAutofit/>
          </a:bodyPr>
          <a:lstStyle>
            <a:lvl1pPr>
              <a:lnSpc>
                <a:spcPts val="2600"/>
              </a:lnSpc>
              <a:spcAft>
                <a:spcPts val="0"/>
              </a:spcAft>
              <a:defRPr sz="2300" b="0">
                <a:solidFill>
                  <a:schemeClr val="bg2"/>
                </a:solidFill>
                <a:latin typeface="+mn-lt"/>
              </a:defRPr>
            </a:lvl1pPr>
            <a:lvl2pPr marL="0" indent="0">
              <a:buNone/>
              <a:defRPr/>
            </a:lvl2pPr>
          </a:lstStyle>
          <a:p>
            <a:pPr lvl="0"/>
            <a:r>
              <a:rPr lang="en-US"/>
              <a:t>Edit Master text styles</a:t>
            </a:r>
          </a:p>
        </p:txBody>
      </p:sp>
      <p:pic>
        <p:nvPicPr>
          <p:cNvPr id="5" name="Picture 4" descr="A picture containing object&#10;&#10;Description automatically generated">
            <a:extLst>
              <a:ext uri="{FF2B5EF4-FFF2-40B4-BE49-F238E27FC236}">
                <a16:creationId xmlns:a16="http://schemas.microsoft.com/office/drawing/2014/main" id="{E35F2474-A589-4D8F-B026-0FF43989B1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9200" y="5767200"/>
            <a:ext cx="2048260" cy="651511"/>
          </a:xfrm>
          <a:prstGeom prst="rect">
            <a:avLst/>
          </a:prstGeom>
        </p:spPr>
      </p:pic>
    </p:spTree>
    <p:extLst>
      <p:ext uri="{BB962C8B-B14F-4D97-AF65-F5344CB8AC3E}">
        <p14:creationId xmlns:p14="http://schemas.microsoft.com/office/powerpoint/2010/main" val="28298060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Blue">
    <p:bg>
      <p:bgPr>
        <a:solidFill>
          <a:schemeClr val="bg2"/>
        </a:solid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CBDF969E-8600-4537-8099-69D0E84A9C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58689"/>
            <a:ext cx="8906274" cy="2601473"/>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a:t>Click to edit </a:t>
            </a:r>
            <a:br>
              <a:rPr lang="en-US"/>
            </a:br>
            <a:r>
              <a:rPr lang="en-US"/>
              <a:t>Master title style</a:t>
            </a:r>
            <a:endParaRPr lang="en-GB"/>
          </a:p>
        </p:txBody>
      </p:sp>
      <p:pic>
        <p:nvPicPr>
          <p:cNvPr id="7" name="Picture 6">
            <a:extLst>
              <a:ext uri="{FF2B5EF4-FFF2-40B4-BE49-F238E27FC236}">
                <a16:creationId xmlns:a16="http://schemas.microsoft.com/office/drawing/2014/main" id="{CECE8087-8491-4D5F-8320-2B44813664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8722" y="5767754"/>
            <a:ext cx="2048260" cy="651511"/>
          </a:xfrm>
          <a:prstGeom prst="rect">
            <a:avLst/>
          </a:prstGeom>
        </p:spPr>
      </p:pic>
      <p:sp>
        <p:nvSpPr>
          <p:cNvPr id="8" name="Subtitle 2">
            <a:extLst>
              <a:ext uri="{FF2B5EF4-FFF2-40B4-BE49-F238E27FC236}">
                <a16:creationId xmlns:a16="http://schemas.microsoft.com/office/drawing/2014/main" id="{1223B28A-7A54-4D24-868E-4890A440AC70}"/>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1" name="Text Placeholder 8">
            <a:extLst>
              <a:ext uri="{FF2B5EF4-FFF2-40B4-BE49-F238E27FC236}">
                <a16:creationId xmlns:a16="http://schemas.microsoft.com/office/drawing/2014/main" id="{823B4861-52BE-4992-8234-2C6AAB8ACFBE}"/>
              </a:ext>
            </a:extLst>
          </p:cNvPr>
          <p:cNvSpPr>
            <a:spLocks noGrp="1"/>
          </p:cNvSpPr>
          <p:nvPr>
            <p:ph type="body" sz="quarter" idx="10"/>
          </p:nvPr>
        </p:nvSpPr>
        <p:spPr>
          <a:xfrm>
            <a:off x="432000" y="4543037"/>
            <a:ext cx="4364037" cy="2047041"/>
          </a:xfrm>
        </p:spPr>
        <p:txBody>
          <a:bodyPr>
            <a:normAutofit/>
          </a:bodyPr>
          <a:lstStyle>
            <a:lvl1pPr>
              <a:lnSpc>
                <a:spcPts val="2600"/>
              </a:lnSpc>
              <a:spcAft>
                <a:spcPts val="0"/>
              </a:spcAft>
              <a:defRPr sz="2300" b="0">
                <a:solidFill>
                  <a:schemeClr val="tx1"/>
                </a:solidFill>
                <a:latin typeface="+mn-lt"/>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3707581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Divider Slide">
    <p:bg>
      <p:bgPr>
        <a:solidFill>
          <a:schemeClr val="accent2"/>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3348000" y="6332400"/>
            <a:ext cx="4839677" cy="365125"/>
          </a:xfrm>
        </p:spPr>
        <p:txBody>
          <a:bodyPr/>
          <a:lstStyle>
            <a:lvl1pPr>
              <a:defRPr>
                <a:solidFill>
                  <a:schemeClr val="tx1"/>
                </a:solidFill>
              </a:defRPr>
            </a:lvl1pPr>
          </a:lstStyle>
          <a:p>
            <a:r>
              <a:rPr lang="en-GB"/>
              <a:t>[Document title]</a:t>
            </a:r>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tx1"/>
                </a:solidFill>
              </a:rPr>
              <a:t>Money and Pensions Service</a:t>
            </a:r>
          </a:p>
        </p:txBody>
      </p:sp>
      <p:sp>
        <p:nvSpPr>
          <p:cNvPr id="14" name="Title 1">
            <a:extLst>
              <a:ext uri="{FF2B5EF4-FFF2-40B4-BE49-F238E27FC236}">
                <a16:creationId xmlns:a16="http://schemas.microsoft.com/office/drawing/2014/main" id="{9287E5CD-33E5-4D7C-95BF-1ABDF8B3B4E5}"/>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a:t>Click to edit </a:t>
            </a:r>
            <a:br>
              <a:rPr lang="en-US"/>
            </a:br>
            <a:r>
              <a:rPr lang="en-US"/>
              <a:t>Master title style</a:t>
            </a:r>
            <a:endParaRPr lang="en-GB"/>
          </a:p>
        </p:txBody>
      </p:sp>
      <p:sp>
        <p:nvSpPr>
          <p:cNvPr id="15" name="Subtitle 2">
            <a:extLst>
              <a:ext uri="{FF2B5EF4-FFF2-40B4-BE49-F238E27FC236}">
                <a16:creationId xmlns:a16="http://schemas.microsoft.com/office/drawing/2014/main" id="{3CCD5053-13C6-44CC-94CD-6F657D98BE62}"/>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9144895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Quote Slide">
    <p:bg>
      <p:bgPr>
        <a:solidFill>
          <a:schemeClr val="accent1"/>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8B6865E-07B5-4255-8E36-193CCE8F77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502" y="278815"/>
            <a:ext cx="5047498" cy="4860046"/>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6"/>
            <a:ext cx="6433749" cy="3884439"/>
          </a:xfrm>
        </p:spPr>
        <p:txBody>
          <a:bodyPr anchor="t">
            <a:normAutofit/>
          </a:bodyPr>
          <a:lstStyle>
            <a:lvl1pPr marL="222250" indent="-222250" algn="l">
              <a:lnSpc>
                <a:spcPts val="4200"/>
              </a:lnSpc>
              <a:defRPr sz="4000" b="0">
                <a:solidFill>
                  <a:schemeClr val="tx1"/>
                </a:solidFill>
              </a:defRPr>
            </a:lvl1pPr>
          </a:lstStyle>
          <a:p>
            <a:r>
              <a:rPr lang="en-US"/>
              <a:t>“Click to edit </a:t>
            </a:r>
            <a:br>
              <a:rPr lang="en-US"/>
            </a:br>
            <a:r>
              <a:rPr lang="en-US"/>
              <a:t>Master title style</a:t>
            </a:r>
            <a:endParaRPr lang="en-GB"/>
          </a:p>
        </p:txBody>
      </p:sp>
      <p:sp>
        <p:nvSpPr>
          <p:cNvPr id="8" name="Subtitle 2">
            <a:extLst>
              <a:ext uri="{FF2B5EF4-FFF2-40B4-BE49-F238E27FC236}">
                <a16:creationId xmlns:a16="http://schemas.microsoft.com/office/drawing/2014/main" id="{1223B28A-7A54-4D24-868E-4890A440AC70}"/>
              </a:ext>
            </a:extLst>
          </p:cNvPr>
          <p:cNvSpPr>
            <a:spLocks noGrp="1"/>
          </p:cNvSpPr>
          <p:nvPr>
            <p:ph type="subTitle" idx="1"/>
          </p:nvPr>
        </p:nvSpPr>
        <p:spPr>
          <a:xfrm>
            <a:off x="668511" y="5005952"/>
            <a:ext cx="6197238" cy="1069383"/>
          </a:xfrm>
        </p:spPr>
        <p:txBody>
          <a:bodyPr anchor="t"/>
          <a:lstStyle>
            <a:lvl1pPr marL="0" indent="0" algn="l">
              <a:lnSpc>
                <a:spcPts val="2600"/>
              </a:lnSpc>
              <a:spcAft>
                <a:spcPts val="0"/>
              </a:spcAft>
              <a:buNone/>
              <a:defRPr sz="230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3348000" y="6332400"/>
            <a:ext cx="4839677" cy="365125"/>
          </a:xfrm>
        </p:spPr>
        <p:txBody>
          <a:bodyPr/>
          <a:lstStyle>
            <a:lvl1pPr>
              <a:defRPr>
                <a:solidFill>
                  <a:schemeClr val="tx1"/>
                </a:solidFill>
              </a:defRPr>
            </a:lvl1pPr>
          </a:lstStyle>
          <a:p>
            <a:r>
              <a:rPr lang="en-GB"/>
              <a:t>[Document title]</a:t>
            </a:r>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tx1"/>
                </a:solidFill>
              </a:rPr>
              <a:t>Money and Pensions Service</a:t>
            </a:r>
          </a:p>
        </p:txBody>
      </p:sp>
    </p:spTree>
    <p:extLst>
      <p:ext uri="{BB962C8B-B14F-4D97-AF65-F5344CB8AC3E}">
        <p14:creationId xmlns:p14="http://schemas.microsoft.com/office/powerpoint/2010/main" val="17172932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2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Edit Master text styles</a:t>
            </a:r>
          </a:p>
        </p:txBody>
      </p:sp>
      <p:sp>
        <p:nvSpPr>
          <p:cNvPr id="10" name="Content Placeholder 9">
            <a:extLst>
              <a:ext uri="{FF2B5EF4-FFF2-40B4-BE49-F238E27FC236}">
                <a16:creationId xmlns:a16="http://schemas.microsoft.com/office/drawing/2014/main" id="{8E228F7C-8A02-4885-BA00-56CD177858DA}"/>
              </a:ext>
            </a:extLst>
          </p:cNvPr>
          <p:cNvSpPr>
            <a:spLocks noGrp="1"/>
          </p:cNvSpPr>
          <p:nvPr>
            <p:ph sz="quarter" idx="14"/>
          </p:nvPr>
        </p:nvSpPr>
        <p:spPr>
          <a:xfrm>
            <a:off x="431799" y="1978025"/>
            <a:ext cx="7527977" cy="4198938"/>
          </a:xfrm>
        </p:spPr>
        <p:txBody>
          <a:bodyPr numCol="2" spcCol="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449934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1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0" y="1978701"/>
            <a:ext cx="6674653"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Edit Master text styles</a:t>
            </a:r>
          </a:p>
        </p:txBody>
      </p:sp>
    </p:spTree>
    <p:extLst>
      <p:ext uri="{BB962C8B-B14F-4D97-AF65-F5344CB8AC3E}">
        <p14:creationId xmlns:p14="http://schemas.microsoft.com/office/powerpoint/2010/main" val="27103312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1 Column &amp;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5972677" y="1978701"/>
            <a:ext cx="5942250" cy="4198261"/>
          </a:xfrm>
        </p:spPr>
        <p:txBody>
          <a:bodyPr numCol="1" spcCol="0"/>
          <a:lstStyle>
            <a:lvl1pPr>
              <a:defRPr b="1">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1316414" y="5403331"/>
            <a:ext cx="1384428"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9" name="Text Placeholder 7">
            <a:extLst>
              <a:ext uri="{FF2B5EF4-FFF2-40B4-BE49-F238E27FC236}">
                <a16:creationId xmlns:a16="http://schemas.microsoft.com/office/drawing/2014/main" id="{EE642DB7-A239-4E62-9373-2C8238116CA0}"/>
              </a:ext>
            </a:extLst>
          </p:cNvPr>
          <p:cNvSpPr>
            <a:spLocks noGrp="1"/>
          </p:cNvSpPr>
          <p:nvPr>
            <p:ph type="body" sz="quarter" idx="14"/>
          </p:nvPr>
        </p:nvSpPr>
        <p:spPr>
          <a:xfrm>
            <a:off x="3184598" y="5400743"/>
            <a:ext cx="996984"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0" name="Text Placeholder 7">
            <a:extLst>
              <a:ext uri="{FF2B5EF4-FFF2-40B4-BE49-F238E27FC236}">
                <a16:creationId xmlns:a16="http://schemas.microsoft.com/office/drawing/2014/main" id="{E4395C05-3680-4FF4-BE5B-E89F721A6C58}"/>
              </a:ext>
            </a:extLst>
          </p:cNvPr>
          <p:cNvSpPr>
            <a:spLocks noGrp="1"/>
          </p:cNvSpPr>
          <p:nvPr>
            <p:ph type="body" sz="quarter" idx="15"/>
          </p:nvPr>
        </p:nvSpPr>
        <p:spPr>
          <a:xfrm>
            <a:off x="4180321" y="5400743"/>
            <a:ext cx="915661"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1" name="Text Placeholder 7">
            <a:extLst>
              <a:ext uri="{FF2B5EF4-FFF2-40B4-BE49-F238E27FC236}">
                <a16:creationId xmlns:a16="http://schemas.microsoft.com/office/drawing/2014/main" id="{9969BE2A-3E2F-4122-AFC9-7D0D9EF5A5F9}"/>
              </a:ext>
            </a:extLst>
          </p:cNvPr>
          <p:cNvSpPr>
            <a:spLocks noGrp="1"/>
          </p:cNvSpPr>
          <p:nvPr>
            <p:ph type="body" sz="quarter" idx="16"/>
          </p:nvPr>
        </p:nvSpPr>
        <p:spPr>
          <a:xfrm>
            <a:off x="5095982" y="5400743"/>
            <a:ext cx="863029"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Tree>
    <p:extLst>
      <p:ext uri="{BB962C8B-B14F-4D97-AF65-F5344CB8AC3E}">
        <p14:creationId xmlns:p14="http://schemas.microsoft.com/office/powerpoint/2010/main" val="15814392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1 Column &amp; Imag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1188054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1999" y="6447883"/>
            <a:ext cx="786386" cy="121920"/>
          </a:xfrm>
          <a:prstGeom prst="rect">
            <a:avLst/>
          </a:prstGeom>
        </p:spPr>
      </p:pic>
    </p:spTree>
    <p:extLst>
      <p:ext uri="{BB962C8B-B14F-4D97-AF65-F5344CB8AC3E}">
        <p14:creationId xmlns:p14="http://schemas.microsoft.com/office/powerpoint/2010/main" val="14538975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1 Column &amp; Image B">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lvl1pPr>
              <a:defRPr>
                <a:solidFill>
                  <a:schemeClr val="tx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tx1"/>
                </a:solidFill>
              </a:rPr>
              <a:t>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9016001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1 Column &amp; Image C">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3E5523D-C773-40E2-B851-BF2149E5A448}"/>
              </a:ext>
            </a:extLst>
          </p:cNvPr>
          <p:cNvSpPr>
            <a:spLocks noGrp="1"/>
          </p:cNvSpPr>
          <p:nvPr>
            <p:ph type="body" sz="quarter" idx="15" hasCustomPrompt="1"/>
          </p:nvPr>
        </p:nvSpPr>
        <p:spPr>
          <a:xfrm>
            <a:off x="432000" y="6330804"/>
            <a:ext cx="2570163" cy="365125"/>
          </a:xfrm>
        </p:spPr>
        <p:txBody>
          <a:bodyPr anchor="ctr">
            <a:normAutofit/>
          </a:bodyPr>
          <a:lstStyle>
            <a:lvl1pPr>
              <a:lnSpc>
                <a:spcPct val="100000"/>
              </a:lnSpc>
              <a:spcAft>
                <a:spcPts val="0"/>
              </a:spcAft>
              <a:defRPr sz="1200" b="1">
                <a:solidFill>
                  <a:schemeClr val="tx1"/>
                </a:solidFill>
              </a:defRPr>
            </a:lvl1pPr>
          </a:lstStyle>
          <a:p>
            <a:pPr lvl="0"/>
            <a:r>
              <a:rPr lang="en-US"/>
              <a:t>Money &amp;Pensions Service</a:t>
            </a:r>
            <a:endParaRPr lang="en-GB"/>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0" y="3429000"/>
            <a:ext cx="12192000" cy="3429000"/>
          </a:xfrm>
        </p:spPr>
        <p:txBody>
          <a:bodyPr anchor="ctr"/>
          <a:lstStyle>
            <a:lvl1pPr algn="ctr">
              <a:defRPr>
                <a:solidFill>
                  <a:schemeClr val="bg2"/>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1370289"/>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a:p>
        </p:txBody>
      </p:sp>
      <p:sp>
        <p:nvSpPr>
          <p:cNvPr id="8" name="Content Placeholder 2">
            <a:extLst>
              <a:ext uri="{FF2B5EF4-FFF2-40B4-BE49-F238E27FC236}">
                <a16:creationId xmlns:a16="http://schemas.microsoft.com/office/drawing/2014/main" id="{5E3735CB-0B70-4F6D-AD7E-7D0683B894D8}"/>
              </a:ext>
            </a:extLst>
          </p:cNvPr>
          <p:cNvSpPr>
            <a:spLocks noGrp="1"/>
          </p:cNvSpPr>
          <p:nvPr>
            <p:ph idx="14"/>
          </p:nvPr>
        </p:nvSpPr>
        <p:spPr>
          <a:xfrm>
            <a:off x="6195059" y="491490"/>
            <a:ext cx="5731897" cy="2846070"/>
          </a:xfrm>
        </p:spPr>
        <p:txBody>
          <a:bodyPr numCol="1" spcCol="0"/>
          <a:lstStyle>
            <a:lvl1pPr>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679272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1 Column &amp; Image D">
    <p:bg>
      <p:bgPr>
        <a:solidFill>
          <a:schemeClr val="bg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3E5523D-C773-40E2-B851-BF2149E5A448}"/>
              </a:ext>
            </a:extLst>
          </p:cNvPr>
          <p:cNvSpPr>
            <a:spLocks noGrp="1"/>
          </p:cNvSpPr>
          <p:nvPr>
            <p:ph type="body" sz="quarter" idx="15" hasCustomPrompt="1"/>
          </p:nvPr>
        </p:nvSpPr>
        <p:spPr>
          <a:xfrm>
            <a:off x="432000" y="6330804"/>
            <a:ext cx="2570163" cy="365125"/>
          </a:xfrm>
        </p:spPr>
        <p:txBody>
          <a:bodyPr anchor="ctr">
            <a:normAutofit/>
          </a:bodyPr>
          <a:lstStyle>
            <a:lvl1pPr>
              <a:lnSpc>
                <a:spcPct val="100000"/>
              </a:lnSpc>
              <a:spcAft>
                <a:spcPts val="0"/>
              </a:spcAft>
              <a:defRPr sz="1200" b="1">
                <a:solidFill>
                  <a:schemeClr val="tx1"/>
                </a:solidFill>
              </a:defRPr>
            </a:lvl1pPr>
          </a:lstStyle>
          <a:p>
            <a:pPr lvl="0"/>
            <a:r>
              <a:rPr lang="en-US"/>
              <a:t>Money &amp;Pensions Service</a:t>
            </a:r>
            <a:endParaRPr lang="en-GB"/>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0" y="3429000"/>
            <a:ext cx="12192000" cy="3429000"/>
          </a:xfrm>
        </p:spPr>
        <p:txBody>
          <a:bodyPr anchor="ctr"/>
          <a:lstStyle>
            <a:lvl1pPr algn="ctr">
              <a:defRPr>
                <a:solidFill>
                  <a:schemeClr val="bg2"/>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lvl1pPr>
              <a:defRPr>
                <a:solidFill>
                  <a:schemeClr val="tx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1370289"/>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a:p>
        </p:txBody>
      </p:sp>
      <p:sp>
        <p:nvSpPr>
          <p:cNvPr id="8" name="Content Placeholder 2">
            <a:extLst>
              <a:ext uri="{FF2B5EF4-FFF2-40B4-BE49-F238E27FC236}">
                <a16:creationId xmlns:a16="http://schemas.microsoft.com/office/drawing/2014/main" id="{5E3735CB-0B70-4F6D-AD7E-7D0683B894D8}"/>
              </a:ext>
            </a:extLst>
          </p:cNvPr>
          <p:cNvSpPr>
            <a:spLocks noGrp="1"/>
          </p:cNvSpPr>
          <p:nvPr>
            <p:ph idx="14"/>
          </p:nvPr>
        </p:nvSpPr>
        <p:spPr>
          <a:xfrm>
            <a:off x="6195059" y="491490"/>
            <a:ext cx="5731897" cy="2846070"/>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010716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Graph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6458299" y="4645566"/>
            <a:ext cx="1859532" cy="921045"/>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9" name="Text Placeholder 7">
            <a:extLst>
              <a:ext uri="{FF2B5EF4-FFF2-40B4-BE49-F238E27FC236}">
                <a16:creationId xmlns:a16="http://schemas.microsoft.com/office/drawing/2014/main" id="{EE642DB7-A239-4E62-9373-2C8238116CA0}"/>
              </a:ext>
            </a:extLst>
          </p:cNvPr>
          <p:cNvSpPr>
            <a:spLocks noGrp="1"/>
          </p:cNvSpPr>
          <p:nvPr>
            <p:ph type="body" sz="quarter" idx="14"/>
          </p:nvPr>
        </p:nvSpPr>
        <p:spPr>
          <a:xfrm>
            <a:off x="8856593" y="4645565"/>
            <a:ext cx="1859532" cy="921046"/>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0" name="Text Placeholder 7">
            <a:extLst>
              <a:ext uri="{FF2B5EF4-FFF2-40B4-BE49-F238E27FC236}">
                <a16:creationId xmlns:a16="http://schemas.microsoft.com/office/drawing/2014/main" id="{E4395C05-3680-4FF4-BE5B-E89F721A6C58}"/>
              </a:ext>
            </a:extLst>
          </p:cNvPr>
          <p:cNvSpPr>
            <a:spLocks noGrp="1"/>
          </p:cNvSpPr>
          <p:nvPr>
            <p:ph type="body" sz="quarter" idx="15" hasCustomPrompt="1"/>
          </p:nvPr>
        </p:nvSpPr>
        <p:spPr>
          <a:xfrm>
            <a:off x="6458299" y="3732364"/>
            <a:ext cx="1578796" cy="773631"/>
          </a:xfrm>
        </p:spPr>
        <p:txBody>
          <a:bodyPr>
            <a:noAutofit/>
          </a:bodyPr>
          <a:lstStyle>
            <a:lvl1pPr>
              <a:lnSpc>
                <a:spcPts val="7000"/>
              </a:lnSpc>
              <a:spcAft>
                <a:spcPts val="0"/>
              </a:spcAft>
              <a:defRPr sz="7000" b="1">
                <a:solidFill>
                  <a:schemeClr val="bg2"/>
                </a:solidFill>
              </a:defRPr>
            </a:lvl1pPr>
          </a:lstStyle>
          <a:p>
            <a:pPr lvl="0"/>
            <a:r>
              <a:rPr lang="en-US"/>
              <a:t>00%</a:t>
            </a:r>
          </a:p>
        </p:txBody>
      </p:sp>
      <p:sp>
        <p:nvSpPr>
          <p:cNvPr id="12" name="Text Placeholder 7">
            <a:extLst>
              <a:ext uri="{FF2B5EF4-FFF2-40B4-BE49-F238E27FC236}">
                <a16:creationId xmlns:a16="http://schemas.microsoft.com/office/drawing/2014/main" id="{12C2825E-20E8-4600-AD69-BFFEF1A95884}"/>
              </a:ext>
            </a:extLst>
          </p:cNvPr>
          <p:cNvSpPr>
            <a:spLocks noGrp="1"/>
          </p:cNvSpPr>
          <p:nvPr>
            <p:ph type="body" sz="quarter" idx="16" hasCustomPrompt="1"/>
          </p:nvPr>
        </p:nvSpPr>
        <p:spPr>
          <a:xfrm>
            <a:off x="8856593" y="3732363"/>
            <a:ext cx="1578796" cy="773631"/>
          </a:xfrm>
        </p:spPr>
        <p:txBody>
          <a:bodyPr>
            <a:noAutofit/>
          </a:bodyPr>
          <a:lstStyle>
            <a:lvl1pPr>
              <a:lnSpc>
                <a:spcPts val="7000"/>
              </a:lnSpc>
              <a:spcAft>
                <a:spcPts val="0"/>
              </a:spcAft>
              <a:defRPr sz="7000" b="1">
                <a:solidFill>
                  <a:schemeClr val="bg2"/>
                </a:solidFill>
              </a:defRPr>
            </a:lvl1pPr>
          </a:lstStyle>
          <a:p>
            <a:pPr lvl="0"/>
            <a:r>
              <a:rPr lang="en-US"/>
              <a:t>00%</a:t>
            </a:r>
          </a:p>
        </p:txBody>
      </p:sp>
      <p:sp>
        <p:nvSpPr>
          <p:cNvPr id="13" name="Text Placeholder 7">
            <a:extLst>
              <a:ext uri="{FF2B5EF4-FFF2-40B4-BE49-F238E27FC236}">
                <a16:creationId xmlns:a16="http://schemas.microsoft.com/office/drawing/2014/main" id="{38517BAA-BD77-49B0-8280-51A01C3BD495}"/>
              </a:ext>
            </a:extLst>
          </p:cNvPr>
          <p:cNvSpPr>
            <a:spLocks noGrp="1"/>
          </p:cNvSpPr>
          <p:nvPr>
            <p:ph type="body" sz="quarter" idx="17"/>
          </p:nvPr>
        </p:nvSpPr>
        <p:spPr>
          <a:xfrm>
            <a:off x="417095" y="2016000"/>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4" name="Text Placeholder 7">
            <a:extLst>
              <a:ext uri="{FF2B5EF4-FFF2-40B4-BE49-F238E27FC236}">
                <a16:creationId xmlns:a16="http://schemas.microsoft.com/office/drawing/2014/main" id="{6FE36CF7-D727-484F-ACCA-680234604850}"/>
              </a:ext>
            </a:extLst>
          </p:cNvPr>
          <p:cNvSpPr>
            <a:spLocks noGrp="1"/>
          </p:cNvSpPr>
          <p:nvPr>
            <p:ph type="body" sz="quarter" idx="18"/>
          </p:nvPr>
        </p:nvSpPr>
        <p:spPr>
          <a:xfrm>
            <a:off x="1605033" y="2016000"/>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5" name="Text Placeholder 7">
            <a:extLst>
              <a:ext uri="{FF2B5EF4-FFF2-40B4-BE49-F238E27FC236}">
                <a16:creationId xmlns:a16="http://schemas.microsoft.com/office/drawing/2014/main" id="{0CE0F5FA-3BEC-4814-80A8-2E7F8D387CEC}"/>
              </a:ext>
            </a:extLst>
          </p:cNvPr>
          <p:cNvSpPr>
            <a:spLocks noGrp="1"/>
          </p:cNvSpPr>
          <p:nvPr>
            <p:ph type="body" sz="quarter" idx="19"/>
          </p:nvPr>
        </p:nvSpPr>
        <p:spPr>
          <a:xfrm>
            <a:off x="417095" y="2525158"/>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6" name="Text Placeholder 7">
            <a:extLst>
              <a:ext uri="{FF2B5EF4-FFF2-40B4-BE49-F238E27FC236}">
                <a16:creationId xmlns:a16="http://schemas.microsoft.com/office/drawing/2014/main" id="{A1E25ED4-A756-4D6F-9FA2-07BD64AAE6A2}"/>
              </a:ext>
            </a:extLst>
          </p:cNvPr>
          <p:cNvSpPr>
            <a:spLocks noGrp="1"/>
          </p:cNvSpPr>
          <p:nvPr>
            <p:ph type="body" sz="quarter" idx="20"/>
          </p:nvPr>
        </p:nvSpPr>
        <p:spPr>
          <a:xfrm>
            <a:off x="1605033" y="2525158"/>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7" name="Text Placeholder 7">
            <a:extLst>
              <a:ext uri="{FF2B5EF4-FFF2-40B4-BE49-F238E27FC236}">
                <a16:creationId xmlns:a16="http://schemas.microsoft.com/office/drawing/2014/main" id="{A2E8750F-1C86-4B15-AA93-8D98885935C7}"/>
              </a:ext>
            </a:extLst>
          </p:cNvPr>
          <p:cNvSpPr>
            <a:spLocks noGrp="1"/>
          </p:cNvSpPr>
          <p:nvPr>
            <p:ph type="body" sz="quarter" idx="21"/>
          </p:nvPr>
        </p:nvSpPr>
        <p:spPr>
          <a:xfrm>
            <a:off x="417095" y="3034316"/>
            <a:ext cx="2115898" cy="372734"/>
          </a:xfrm>
          <a:solidFill>
            <a:schemeClr val="accent2"/>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8" name="Text Placeholder 7">
            <a:extLst>
              <a:ext uri="{FF2B5EF4-FFF2-40B4-BE49-F238E27FC236}">
                <a16:creationId xmlns:a16="http://schemas.microsoft.com/office/drawing/2014/main" id="{1AF9F824-50A3-4FF3-A8CB-4479B11FC815}"/>
              </a:ext>
            </a:extLst>
          </p:cNvPr>
          <p:cNvSpPr>
            <a:spLocks noGrp="1"/>
          </p:cNvSpPr>
          <p:nvPr>
            <p:ph type="body" sz="quarter" idx="22"/>
          </p:nvPr>
        </p:nvSpPr>
        <p:spPr>
          <a:xfrm>
            <a:off x="2397749" y="3034316"/>
            <a:ext cx="2268843" cy="372734"/>
          </a:xfrm>
          <a:solidFill>
            <a:schemeClr val="accent2"/>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9" name="Text Placeholder 7">
            <a:extLst>
              <a:ext uri="{FF2B5EF4-FFF2-40B4-BE49-F238E27FC236}">
                <a16:creationId xmlns:a16="http://schemas.microsoft.com/office/drawing/2014/main" id="{A3BC5504-A1E5-46A7-9C75-A3BA1AE01C2E}"/>
              </a:ext>
            </a:extLst>
          </p:cNvPr>
          <p:cNvSpPr>
            <a:spLocks noGrp="1"/>
          </p:cNvSpPr>
          <p:nvPr>
            <p:ph type="body" sz="quarter" idx="23"/>
          </p:nvPr>
        </p:nvSpPr>
        <p:spPr>
          <a:xfrm>
            <a:off x="417095" y="3545995"/>
            <a:ext cx="2115898"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0" name="Text Placeholder 7">
            <a:extLst>
              <a:ext uri="{FF2B5EF4-FFF2-40B4-BE49-F238E27FC236}">
                <a16:creationId xmlns:a16="http://schemas.microsoft.com/office/drawing/2014/main" id="{923C1C37-9D14-4FF6-BFFB-46657A851971}"/>
              </a:ext>
            </a:extLst>
          </p:cNvPr>
          <p:cNvSpPr>
            <a:spLocks noGrp="1"/>
          </p:cNvSpPr>
          <p:nvPr>
            <p:ph type="body" sz="quarter" idx="24"/>
          </p:nvPr>
        </p:nvSpPr>
        <p:spPr>
          <a:xfrm>
            <a:off x="2397749" y="3545995"/>
            <a:ext cx="2268843"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1" name="Text Placeholder 7">
            <a:extLst>
              <a:ext uri="{FF2B5EF4-FFF2-40B4-BE49-F238E27FC236}">
                <a16:creationId xmlns:a16="http://schemas.microsoft.com/office/drawing/2014/main" id="{167B0A7A-7BBA-408D-B37D-332CE3A14313}"/>
              </a:ext>
            </a:extLst>
          </p:cNvPr>
          <p:cNvSpPr>
            <a:spLocks noGrp="1"/>
          </p:cNvSpPr>
          <p:nvPr>
            <p:ph type="body" sz="quarter" idx="25"/>
          </p:nvPr>
        </p:nvSpPr>
        <p:spPr>
          <a:xfrm>
            <a:off x="390244" y="4052632"/>
            <a:ext cx="178675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2" name="Text Placeholder 7">
            <a:extLst>
              <a:ext uri="{FF2B5EF4-FFF2-40B4-BE49-F238E27FC236}">
                <a16:creationId xmlns:a16="http://schemas.microsoft.com/office/drawing/2014/main" id="{0AB3456D-39A1-49F8-9B4C-CEE2F2932FA1}"/>
              </a:ext>
            </a:extLst>
          </p:cNvPr>
          <p:cNvSpPr>
            <a:spLocks noGrp="1"/>
          </p:cNvSpPr>
          <p:nvPr>
            <p:ph type="body" sz="quarter" idx="26"/>
          </p:nvPr>
        </p:nvSpPr>
        <p:spPr>
          <a:xfrm>
            <a:off x="2007476" y="4052632"/>
            <a:ext cx="1786759"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3" name="Text Placeholder 7">
            <a:extLst>
              <a:ext uri="{FF2B5EF4-FFF2-40B4-BE49-F238E27FC236}">
                <a16:creationId xmlns:a16="http://schemas.microsoft.com/office/drawing/2014/main" id="{0A87370B-6171-48A7-8A51-9F1D1AFD95A1}"/>
              </a:ext>
            </a:extLst>
          </p:cNvPr>
          <p:cNvSpPr>
            <a:spLocks noGrp="1"/>
          </p:cNvSpPr>
          <p:nvPr>
            <p:ph type="body" sz="quarter" idx="27"/>
          </p:nvPr>
        </p:nvSpPr>
        <p:spPr>
          <a:xfrm>
            <a:off x="411840" y="4555964"/>
            <a:ext cx="1187937"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4" name="Text Placeholder 7">
            <a:extLst>
              <a:ext uri="{FF2B5EF4-FFF2-40B4-BE49-F238E27FC236}">
                <a16:creationId xmlns:a16="http://schemas.microsoft.com/office/drawing/2014/main" id="{756EA517-843A-4F73-AB82-53F7DCEA55E0}"/>
              </a:ext>
            </a:extLst>
          </p:cNvPr>
          <p:cNvSpPr>
            <a:spLocks noGrp="1"/>
          </p:cNvSpPr>
          <p:nvPr>
            <p:ph type="body" sz="quarter" idx="28"/>
          </p:nvPr>
        </p:nvSpPr>
        <p:spPr>
          <a:xfrm>
            <a:off x="1475876" y="4555964"/>
            <a:ext cx="92187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5" name="Text Placeholder 7">
            <a:extLst>
              <a:ext uri="{FF2B5EF4-FFF2-40B4-BE49-F238E27FC236}">
                <a16:creationId xmlns:a16="http://schemas.microsoft.com/office/drawing/2014/main" id="{921F0001-9DC1-4EFB-823B-EB69EFFF11D6}"/>
              </a:ext>
            </a:extLst>
          </p:cNvPr>
          <p:cNvSpPr>
            <a:spLocks noGrp="1"/>
          </p:cNvSpPr>
          <p:nvPr>
            <p:ph type="body" sz="quarter" idx="29"/>
          </p:nvPr>
        </p:nvSpPr>
        <p:spPr>
          <a:xfrm>
            <a:off x="377065" y="5035695"/>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6" name="Text Placeholder 7">
            <a:extLst>
              <a:ext uri="{FF2B5EF4-FFF2-40B4-BE49-F238E27FC236}">
                <a16:creationId xmlns:a16="http://schemas.microsoft.com/office/drawing/2014/main" id="{27724CEB-4CD0-46BF-AD3B-3FF6EE63CDA4}"/>
              </a:ext>
            </a:extLst>
          </p:cNvPr>
          <p:cNvSpPr>
            <a:spLocks noGrp="1"/>
          </p:cNvSpPr>
          <p:nvPr>
            <p:ph type="body" sz="quarter" idx="30"/>
          </p:nvPr>
        </p:nvSpPr>
        <p:spPr>
          <a:xfrm>
            <a:off x="1565003" y="5035695"/>
            <a:ext cx="109411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7" name="Picture Placeholder 26">
            <a:extLst>
              <a:ext uri="{FF2B5EF4-FFF2-40B4-BE49-F238E27FC236}">
                <a16:creationId xmlns:a16="http://schemas.microsoft.com/office/drawing/2014/main" id="{D42C5A3D-D9A0-4531-A41E-C3A857476BC7}"/>
              </a:ext>
            </a:extLst>
          </p:cNvPr>
          <p:cNvSpPr>
            <a:spLocks noGrp="1"/>
          </p:cNvSpPr>
          <p:nvPr>
            <p:ph type="pic" sz="quarter" idx="31"/>
          </p:nvPr>
        </p:nvSpPr>
        <p:spPr>
          <a:xfrm>
            <a:off x="6457949" y="1892300"/>
            <a:ext cx="1785539" cy="1654175"/>
          </a:xfrm>
        </p:spPr>
        <p:txBody>
          <a:bodyPr anchor="ctr"/>
          <a:lstStyle>
            <a:lvl1pPr algn="ctr">
              <a:defRPr/>
            </a:lvl1pPr>
          </a:lstStyle>
          <a:p>
            <a:r>
              <a:rPr lang="en-US"/>
              <a:t>Click icon to add picture</a:t>
            </a:r>
            <a:endParaRPr lang="en-GB"/>
          </a:p>
        </p:txBody>
      </p:sp>
      <p:sp>
        <p:nvSpPr>
          <p:cNvPr id="28" name="Picture Placeholder 26">
            <a:extLst>
              <a:ext uri="{FF2B5EF4-FFF2-40B4-BE49-F238E27FC236}">
                <a16:creationId xmlns:a16="http://schemas.microsoft.com/office/drawing/2014/main" id="{44A3A4EE-BC4B-447A-A4F9-DCEA5E5FAA83}"/>
              </a:ext>
            </a:extLst>
          </p:cNvPr>
          <p:cNvSpPr>
            <a:spLocks noGrp="1"/>
          </p:cNvSpPr>
          <p:nvPr>
            <p:ph type="pic" sz="quarter" idx="32"/>
          </p:nvPr>
        </p:nvSpPr>
        <p:spPr>
          <a:xfrm>
            <a:off x="8801427" y="1969857"/>
            <a:ext cx="1785540" cy="1654175"/>
          </a:xfrm>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12162044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Why we ex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38DBB9-342E-4008-AD70-3DDE1C43BB38}"/>
              </a:ext>
            </a:extLst>
          </p:cNvPr>
          <p:cNvSpPr/>
          <p:nvPr userDrawn="1"/>
        </p:nvSpPr>
        <p:spPr>
          <a:xfrm>
            <a:off x="3937200" y="0"/>
            <a:ext cx="82548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07973"/>
            <a:ext cx="3264999" cy="1211003"/>
          </a:xfrm>
        </p:spPr>
        <p:txBody>
          <a:bodyPr/>
          <a:lstStyle/>
          <a:p>
            <a:r>
              <a:rPr lang="en-US"/>
              <a:t>Click to edit Master title style</a:t>
            </a:r>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10" name="Content Placeholder 9">
            <a:extLst>
              <a:ext uri="{FF2B5EF4-FFF2-40B4-BE49-F238E27FC236}">
                <a16:creationId xmlns:a16="http://schemas.microsoft.com/office/drawing/2014/main" id="{8E228F7C-8A02-4885-BA00-56CD177858DA}"/>
              </a:ext>
            </a:extLst>
          </p:cNvPr>
          <p:cNvSpPr>
            <a:spLocks noGrp="1"/>
          </p:cNvSpPr>
          <p:nvPr>
            <p:ph sz="quarter" idx="14"/>
          </p:nvPr>
        </p:nvSpPr>
        <p:spPr>
          <a:xfrm>
            <a:off x="431799" y="1956306"/>
            <a:ext cx="3265200" cy="4220658"/>
          </a:xfrm>
        </p:spPr>
        <p:txBody>
          <a:bodyPr numCol="1" spcCol="0"/>
          <a:lstStyle>
            <a:lvl1pPr>
              <a:spcAft>
                <a:spcPts val="1200"/>
              </a:spcAft>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a:extLst>
              <a:ext uri="{FF2B5EF4-FFF2-40B4-BE49-F238E27FC236}">
                <a16:creationId xmlns:a16="http://schemas.microsoft.com/office/drawing/2014/main" id="{5F233594-1947-402B-8F7C-888CEDF3CA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8722" y="432000"/>
            <a:ext cx="2048260" cy="651511"/>
          </a:xfrm>
          <a:prstGeom prst="rect">
            <a:avLst/>
          </a:prstGeom>
        </p:spPr>
      </p:pic>
      <p:sp>
        <p:nvSpPr>
          <p:cNvPr id="13" name="Footer Placeholder 4">
            <a:extLst>
              <a:ext uri="{FF2B5EF4-FFF2-40B4-BE49-F238E27FC236}">
                <a16:creationId xmlns:a16="http://schemas.microsoft.com/office/drawing/2014/main" id="{1B7F9186-023E-4543-BCBA-E70BD0C88982}"/>
              </a:ext>
            </a:extLst>
          </p:cNvPr>
          <p:cNvSpPr>
            <a:spLocks noGrp="1"/>
          </p:cNvSpPr>
          <p:nvPr>
            <p:ph type="ftr" sz="quarter" idx="3"/>
          </p:nvPr>
        </p:nvSpPr>
        <p:spPr>
          <a:xfrm>
            <a:off x="4266000" y="6332400"/>
            <a:ext cx="4839677" cy="365125"/>
          </a:xfrm>
          <a:prstGeom prst="rect">
            <a:avLst/>
          </a:prstGeom>
        </p:spPr>
        <p:txBody>
          <a:bodyPr vert="horz" lIns="0" tIns="0" rIns="0" bIns="0" rtlCol="0" anchor="ctr" anchorCtr="0"/>
          <a:lstStyle>
            <a:lvl1pPr algn="l">
              <a:defRPr sz="1200">
                <a:solidFill>
                  <a:schemeClr val="tx1"/>
                </a:solidFill>
                <a:latin typeface="+mj-lt"/>
              </a:defRPr>
            </a:lvl1pPr>
          </a:lstStyle>
          <a:p>
            <a:r>
              <a:rPr lang="en-GB"/>
              <a:t>UK Strategy for Financial Wellbeing</a:t>
            </a:r>
          </a:p>
        </p:txBody>
      </p:sp>
      <p:sp>
        <p:nvSpPr>
          <p:cNvPr id="14" name="Slide Number Placeholder 5">
            <a:extLst>
              <a:ext uri="{FF2B5EF4-FFF2-40B4-BE49-F238E27FC236}">
                <a16:creationId xmlns:a16="http://schemas.microsoft.com/office/drawing/2014/main" id="{76B09052-D167-44E6-B9CE-C871E399E538}"/>
              </a:ext>
            </a:extLst>
          </p:cNvPr>
          <p:cNvSpPr>
            <a:spLocks noGrp="1"/>
          </p:cNvSpPr>
          <p:nvPr>
            <p:ph type="sldNum" sz="quarter" idx="4"/>
          </p:nvPr>
        </p:nvSpPr>
        <p:spPr>
          <a:xfrm>
            <a:off x="9997728" y="6332400"/>
            <a:ext cx="1783847" cy="365125"/>
          </a:xfrm>
          <a:prstGeom prst="rect">
            <a:avLst/>
          </a:prstGeom>
        </p:spPr>
        <p:txBody>
          <a:bodyPr vert="horz" lIns="0" tIns="0" rIns="0" bIns="0" rtlCol="0" anchor="ctr" anchorCtr="0"/>
          <a:lstStyle>
            <a:lvl1pPr algn="r">
              <a:defRPr sz="1200" b="1">
                <a:solidFill>
                  <a:schemeClr val="tx1"/>
                </a:solidFill>
                <a:latin typeface="+mj-lt"/>
              </a:defRPr>
            </a:lvl1pPr>
          </a:lstStyle>
          <a:p>
            <a:fld id="{85452B25-2BA5-41FF-9718-90E0D58FDD67}" type="slidenum">
              <a:rPr lang="en-GB" smtClean="0"/>
              <a:pPr/>
              <a:t>‹#›</a:t>
            </a:fld>
            <a:endParaRPr lang="en-GB"/>
          </a:p>
        </p:txBody>
      </p:sp>
      <p:cxnSp>
        <p:nvCxnSpPr>
          <p:cNvPr id="15" name="Straight Connector 14">
            <a:extLst>
              <a:ext uri="{FF2B5EF4-FFF2-40B4-BE49-F238E27FC236}">
                <a16:creationId xmlns:a16="http://schemas.microsoft.com/office/drawing/2014/main" id="{3B7F2C80-CEDE-48CF-B187-51B0FDBC2D09}"/>
              </a:ext>
            </a:extLst>
          </p:cNvPr>
          <p:cNvCxnSpPr/>
          <p:nvPr userDrawn="1"/>
        </p:nvCxnSpPr>
        <p:spPr>
          <a:xfrm>
            <a:off x="6094800" y="2016000"/>
            <a:ext cx="0" cy="41364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A434A2-B1E5-473C-8FE6-F8BD61A86FDD}"/>
              </a:ext>
            </a:extLst>
          </p:cNvPr>
          <p:cNvCxnSpPr/>
          <p:nvPr userDrawn="1"/>
        </p:nvCxnSpPr>
        <p:spPr>
          <a:xfrm>
            <a:off x="8006400" y="2016000"/>
            <a:ext cx="0" cy="41364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25E1A4B-A45D-4280-BFC9-790C607924A7}"/>
              </a:ext>
            </a:extLst>
          </p:cNvPr>
          <p:cNvCxnSpPr/>
          <p:nvPr userDrawn="1"/>
        </p:nvCxnSpPr>
        <p:spPr>
          <a:xfrm>
            <a:off x="9936000" y="2016000"/>
            <a:ext cx="0" cy="41364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9B337512-5883-40D6-A107-89C25B06279D}"/>
              </a:ext>
            </a:extLst>
          </p:cNvPr>
          <p:cNvSpPr>
            <a:spLocks noGrp="1"/>
          </p:cNvSpPr>
          <p:nvPr>
            <p:ph type="body" sz="quarter" idx="15" hasCustomPrompt="1"/>
          </p:nvPr>
        </p:nvSpPr>
        <p:spPr>
          <a:xfrm>
            <a:off x="4271335" y="3535200"/>
            <a:ext cx="1764000" cy="2196000"/>
          </a:xfrm>
        </p:spPr>
        <p:txBody>
          <a:bodyPr/>
          <a:lstStyle>
            <a:lvl1pPr algn="ctr">
              <a:lnSpc>
                <a:spcPts val="4200"/>
              </a:lnSpc>
              <a:defRPr sz="5000" b="1">
                <a:solidFill>
                  <a:schemeClr val="tx1"/>
                </a:solidFill>
              </a:defRPr>
            </a:lvl1pPr>
            <a:lvl2pPr algn="ctr">
              <a:spcAft>
                <a:spcPts val="0"/>
              </a:spcAft>
              <a:defRPr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00.0m</a:t>
            </a:r>
          </a:p>
          <a:p>
            <a:pPr lvl="1"/>
            <a:r>
              <a:rPr lang="en-US"/>
              <a:t>Second level</a:t>
            </a:r>
          </a:p>
        </p:txBody>
      </p:sp>
      <p:sp>
        <p:nvSpPr>
          <p:cNvPr id="20" name="Text Placeholder 18">
            <a:extLst>
              <a:ext uri="{FF2B5EF4-FFF2-40B4-BE49-F238E27FC236}">
                <a16:creationId xmlns:a16="http://schemas.microsoft.com/office/drawing/2014/main" id="{6EC1C968-D2D2-498B-A535-7C78A271AFA3}"/>
              </a:ext>
            </a:extLst>
          </p:cNvPr>
          <p:cNvSpPr>
            <a:spLocks noGrp="1"/>
          </p:cNvSpPr>
          <p:nvPr>
            <p:ph type="body" sz="quarter" idx="16" hasCustomPrompt="1"/>
          </p:nvPr>
        </p:nvSpPr>
        <p:spPr>
          <a:xfrm>
            <a:off x="6187083" y="3535200"/>
            <a:ext cx="1764000" cy="2196000"/>
          </a:xfrm>
        </p:spPr>
        <p:txBody>
          <a:bodyPr/>
          <a:lstStyle>
            <a:lvl1pPr algn="ctr">
              <a:lnSpc>
                <a:spcPts val="4200"/>
              </a:lnSpc>
              <a:defRPr sz="5000" b="1">
                <a:solidFill>
                  <a:schemeClr val="tx1"/>
                </a:solidFill>
              </a:defRPr>
            </a:lvl1pPr>
            <a:lvl2pPr algn="ctr">
              <a:spcAft>
                <a:spcPts val="0"/>
              </a:spcAft>
              <a:defRPr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00.0m</a:t>
            </a:r>
          </a:p>
          <a:p>
            <a:pPr lvl="1"/>
            <a:r>
              <a:rPr lang="en-US"/>
              <a:t>Second level</a:t>
            </a:r>
          </a:p>
        </p:txBody>
      </p:sp>
      <p:sp>
        <p:nvSpPr>
          <p:cNvPr id="21" name="Text Placeholder 18">
            <a:extLst>
              <a:ext uri="{FF2B5EF4-FFF2-40B4-BE49-F238E27FC236}">
                <a16:creationId xmlns:a16="http://schemas.microsoft.com/office/drawing/2014/main" id="{857F788E-3814-42B0-AC63-6E35479B3804}"/>
              </a:ext>
            </a:extLst>
          </p:cNvPr>
          <p:cNvSpPr>
            <a:spLocks noGrp="1"/>
          </p:cNvSpPr>
          <p:nvPr>
            <p:ph type="body" sz="quarter" idx="17" hasCustomPrompt="1"/>
          </p:nvPr>
        </p:nvSpPr>
        <p:spPr>
          <a:xfrm>
            <a:off x="8101986" y="3535200"/>
            <a:ext cx="1764000" cy="2196000"/>
          </a:xfrm>
        </p:spPr>
        <p:txBody>
          <a:bodyPr/>
          <a:lstStyle>
            <a:lvl1pPr algn="ctr">
              <a:lnSpc>
                <a:spcPts val="4200"/>
              </a:lnSpc>
              <a:defRPr sz="5000" b="1">
                <a:solidFill>
                  <a:schemeClr val="tx1"/>
                </a:solidFill>
              </a:defRPr>
            </a:lvl1pPr>
            <a:lvl2pPr algn="ctr">
              <a:spcAft>
                <a:spcPts val="0"/>
              </a:spcAft>
              <a:defRPr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00.0m</a:t>
            </a:r>
          </a:p>
          <a:p>
            <a:pPr lvl="1"/>
            <a:r>
              <a:rPr lang="en-US"/>
              <a:t>Second level</a:t>
            </a:r>
          </a:p>
        </p:txBody>
      </p:sp>
      <p:sp>
        <p:nvSpPr>
          <p:cNvPr id="22" name="Text Placeholder 18">
            <a:extLst>
              <a:ext uri="{FF2B5EF4-FFF2-40B4-BE49-F238E27FC236}">
                <a16:creationId xmlns:a16="http://schemas.microsoft.com/office/drawing/2014/main" id="{D2AF92EA-61F5-4934-9F01-602C92797D77}"/>
              </a:ext>
            </a:extLst>
          </p:cNvPr>
          <p:cNvSpPr>
            <a:spLocks noGrp="1"/>
          </p:cNvSpPr>
          <p:nvPr>
            <p:ph type="body" sz="quarter" idx="18" hasCustomPrompt="1"/>
          </p:nvPr>
        </p:nvSpPr>
        <p:spPr>
          <a:xfrm>
            <a:off x="10041052" y="3546150"/>
            <a:ext cx="1872000" cy="2171700"/>
          </a:xfrm>
        </p:spPr>
        <p:txBody>
          <a:bodyPr/>
          <a:lstStyle>
            <a:lvl1pPr algn="ctr">
              <a:lnSpc>
                <a:spcPts val="4200"/>
              </a:lnSpc>
              <a:defRPr sz="5000" b="1">
                <a:solidFill>
                  <a:schemeClr val="tx1"/>
                </a:solidFill>
              </a:defRPr>
            </a:lvl1pPr>
            <a:lvl2pPr algn="ctr">
              <a:spcAft>
                <a:spcPts val="0"/>
              </a:spcAft>
              <a:defRPr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00.0m</a:t>
            </a:r>
          </a:p>
          <a:p>
            <a:pPr lvl="1"/>
            <a:r>
              <a:rPr lang="en-US"/>
              <a:t>Second level</a:t>
            </a:r>
          </a:p>
        </p:txBody>
      </p:sp>
    </p:spTree>
    <p:extLst>
      <p:ext uri="{BB962C8B-B14F-4D97-AF65-F5344CB8AC3E}">
        <p14:creationId xmlns:p14="http://schemas.microsoft.com/office/powerpoint/2010/main" val="3257137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ontent and 4 images">
    <p:spTree>
      <p:nvGrpSpPr>
        <p:cNvPr id="1" name=""/>
        <p:cNvGrpSpPr/>
        <p:nvPr/>
      </p:nvGrpSpPr>
      <p:grpSpPr>
        <a:xfrm>
          <a:off x="0" y="0"/>
          <a:ext cx="0" cy="0"/>
          <a:chOff x="0" y="0"/>
          <a:chExt cx="0" cy="0"/>
        </a:xfrm>
      </p:grpSpPr>
      <p:sp>
        <p:nvSpPr>
          <p:cNvPr id="20" name="Text Placeholder 8">
            <a:extLst>
              <a:ext uri="{FF2B5EF4-FFF2-40B4-BE49-F238E27FC236}">
                <a16:creationId xmlns:a16="http://schemas.microsoft.com/office/drawing/2014/main" id="{6E8A3D41-3419-4578-B89F-C01FBA31E7C1}"/>
              </a:ext>
            </a:extLst>
          </p:cNvPr>
          <p:cNvSpPr>
            <a:spLocks noGrp="1"/>
          </p:cNvSpPr>
          <p:nvPr>
            <p:ph type="body" sz="quarter" idx="27"/>
          </p:nvPr>
        </p:nvSpPr>
        <p:spPr>
          <a:xfrm>
            <a:off x="4350664" y="1954801"/>
            <a:ext cx="7430911" cy="647999"/>
          </a:xfrm>
        </p:spPr>
        <p:txBody>
          <a:bodyPr/>
          <a:lstStyle>
            <a:lvl1pPr>
              <a:lnSpc>
                <a:spcPts val="2100"/>
              </a:lnSpc>
              <a:spcAft>
                <a:spcPts val="0"/>
              </a:spcAft>
              <a:defRPr sz="1800" b="1">
                <a:solidFill>
                  <a:schemeClr val="accent5"/>
                </a:solidFill>
              </a:defRPr>
            </a:lvl1pPr>
            <a:lvl2pPr>
              <a:defRPr>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0" y="1954800"/>
            <a:ext cx="3708000" cy="4248000"/>
          </a:xfrm>
        </p:spPr>
        <p:txBody>
          <a:bodyPr numCol="1" spcCol="0"/>
          <a:lstStyle>
            <a:lvl1pPr>
              <a:spcAft>
                <a:spcPts val="1200"/>
              </a:spcAft>
              <a:defRPr b="1">
                <a:solidFill>
                  <a:schemeClr val="bg2"/>
                </a:solidFill>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UK Strategy for Financial Wellbeing</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pic>
        <p:nvPicPr>
          <p:cNvPr id="9" name="Picture 8" descr="A picture containing object&#10;&#10;Description automatically generated">
            <a:extLst>
              <a:ext uri="{FF2B5EF4-FFF2-40B4-BE49-F238E27FC236}">
                <a16:creationId xmlns:a16="http://schemas.microsoft.com/office/drawing/2014/main" id="{4A32101F-F54F-42AA-8341-C76B5B2909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
        <p:nvSpPr>
          <p:cNvPr id="11" name="Picture Placeholder 23">
            <a:extLst>
              <a:ext uri="{FF2B5EF4-FFF2-40B4-BE49-F238E27FC236}">
                <a16:creationId xmlns:a16="http://schemas.microsoft.com/office/drawing/2014/main" id="{84AA3DB8-2739-4575-AE3C-A01B22BBB2B4}"/>
              </a:ext>
            </a:extLst>
          </p:cNvPr>
          <p:cNvSpPr>
            <a:spLocks noGrp="1"/>
          </p:cNvSpPr>
          <p:nvPr>
            <p:ph type="pic" sz="quarter" idx="19"/>
          </p:nvPr>
        </p:nvSpPr>
        <p:spPr>
          <a:xfrm>
            <a:off x="4350665" y="2678400"/>
            <a:ext cx="3612837" cy="16200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2" name="Picture Placeholder 23">
            <a:extLst>
              <a:ext uri="{FF2B5EF4-FFF2-40B4-BE49-F238E27FC236}">
                <a16:creationId xmlns:a16="http://schemas.microsoft.com/office/drawing/2014/main" id="{D549CC20-28D4-485F-9105-5DEA93DFF408}"/>
              </a:ext>
            </a:extLst>
          </p:cNvPr>
          <p:cNvSpPr>
            <a:spLocks noGrp="1"/>
          </p:cNvSpPr>
          <p:nvPr>
            <p:ph type="pic" sz="quarter" idx="20"/>
          </p:nvPr>
        </p:nvSpPr>
        <p:spPr>
          <a:xfrm>
            <a:off x="4350665" y="4505400"/>
            <a:ext cx="3612837" cy="16200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3" name="Picture Placeholder 23">
            <a:extLst>
              <a:ext uri="{FF2B5EF4-FFF2-40B4-BE49-F238E27FC236}">
                <a16:creationId xmlns:a16="http://schemas.microsoft.com/office/drawing/2014/main" id="{95F6F8B6-55A9-4C39-9175-BDD8B599D3C9}"/>
              </a:ext>
            </a:extLst>
          </p:cNvPr>
          <p:cNvSpPr>
            <a:spLocks noGrp="1"/>
          </p:cNvSpPr>
          <p:nvPr>
            <p:ph type="pic" sz="quarter" idx="21"/>
          </p:nvPr>
        </p:nvSpPr>
        <p:spPr>
          <a:xfrm>
            <a:off x="8137466" y="2678400"/>
            <a:ext cx="3654000" cy="16200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4" name="Picture Placeholder 23">
            <a:extLst>
              <a:ext uri="{FF2B5EF4-FFF2-40B4-BE49-F238E27FC236}">
                <a16:creationId xmlns:a16="http://schemas.microsoft.com/office/drawing/2014/main" id="{E424073D-858E-4D83-8C03-75ACEAB71A8F}"/>
              </a:ext>
            </a:extLst>
          </p:cNvPr>
          <p:cNvSpPr>
            <a:spLocks noGrp="1"/>
          </p:cNvSpPr>
          <p:nvPr>
            <p:ph type="pic" sz="quarter" idx="22"/>
          </p:nvPr>
        </p:nvSpPr>
        <p:spPr>
          <a:xfrm>
            <a:off x="8137466" y="4507200"/>
            <a:ext cx="3654000" cy="1620000"/>
          </a:xfrm>
        </p:spPr>
        <p:txBody>
          <a:bodyPr anchor="ctr">
            <a:normAutofit/>
          </a:bodyPr>
          <a:lstStyle>
            <a:lvl1pPr algn="ctr">
              <a:defRPr sz="1800" b="1">
                <a:solidFill>
                  <a:schemeClr val="bg1"/>
                </a:solidFill>
              </a:defRPr>
            </a:lvl1pPr>
          </a:lstStyle>
          <a:p>
            <a:r>
              <a:rPr lang="en-US"/>
              <a:t>Click icon to add picture</a:t>
            </a:r>
            <a:endParaRPr lang="en-GB"/>
          </a:p>
        </p:txBody>
      </p:sp>
      <p:cxnSp>
        <p:nvCxnSpPr>
          <p:cNvPr id="15" name="Straight Connector 14">
            <a:extLst>
              <a:ext uri="{FF2B5EF4-FFF2-40B4-BE49-F238E27FC236}">
                <a16:creationId xmlns:a16="http://schemas.microsoft.com/office/drawing/2014/main" id="{D24A88C4-C6B7-48D7-A7CF-02983265812F}"/>
              </a:ext>
            </a:extLst>
          </p:cNvPr>
          <p:cNvCxnSpPr>
            <a:cxnSpLocks/>
          </p:cNvCxnSpPr>
          <p:nvPr userDrawn="1"/>
        </p:nvCxnSpPr>
        <p:spPr>
          <a:xfrm>
            <a:off x="4257065" y="2016000"/>
            <a:ext cx="0" cy="4136400"/>
          </a:xfrm>
          <a:prstGeom prst="line">
            <a:avLst/>
          </a:prstGeom>
          <a:ln w="635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18">
            <a:extLst>
              <a:ext uri="{FF2B5EF4-FFF2-40B4-BE49-F238E27FC236}">
                <a16:creationId xmlns:a16="http://schemas.microsoft.com/office/drawing/2014/main" id="{1D3A46AA-1F25-44EC-BC40-E0A0C9DFC11F}"/>
              </a:ext>
            </a:extLst>
          </p:cNvPr>
          <p:cNvSpPr>
            <a:spLocks noGrp="1"/>
          </p:cNvSpPr>
          <p:nvPr>
            <p:ph type="body" sz="quarter" idx="23"/>
          </p:nvPr>
        </p:nvSpPr>
        <p:spPr>
          <a:xfrm>
            <a:off x="4350665" y="3166200"/>
            <a:ext cx="3612833" cy="648000"/>
          </a:xfrm>
        </p:spPr>
        <p:txBody>
          <a:bodyPr anchor="ctr">
            <a:normAutofit/>
          </a:bodyPr>
          <a:lstStyle>
            <a:lvl1pPr algn="ctr">
              <a:lnSpc>
                <a:spcPct val="100000"/>
              </a:lnSpc>
              <a:spcAft>
                <a:spcPts val="0"/>
              </a:spcAft>
              <a:defRPr sz="2300" b="1">
                <a:solidFill>
                  <a:schemeClr val="tx1"/>
                </a:solidFill>
              </a:defRPr>
            </a:lvl1pPr>
            <a:lvl2pPr algn="ctr">
              <a:lnSpc>
                <a:spcPts val="2100"/>
              </a:lnSpc>
              <a:spcAft>
                <a:spcPts val="0"/>
              </a:spcAft>
              <a:defRPr b="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7" name="Text Placeholder 18">
            <a:extLst>
              <a:ext uri="{FF2B5EF4-FFF2-40B4-BE49-F238E27FC236}">
                <a16:creationId xmlns:a16="http://schemas.microsoft.com/office/drawing/2014/main" id="{52E15B47-B0CA-4E11-BD7E-7966B13DC01F}"/>
              </a:ext>
            </a:extLst>
          </p:cNvPr>
          <p:cNvSpPr>
            <a:spLocks noGrp="1"/>
          </p:cNvSpPr>
          <p:nvPr>
            <p:ph type="body" sz="quarter" idx="24"/>
          </p:nvPr>
        </p:nvSpPr>
        <p:spPr>
          <a:xfrm>
            <a:off x="8137330" y="3180126"/>
            <a:ext cx="3653996" cy="648000"/>
          </a:xfrm>
        </p:spPr>
        <p:txBody>
          <a:bodyPr anchor="ctr">
            <a:normAutofit/>
          </a:bodyPr>
          <a:lstStyle>
            <a:lvl1pPr algn="ctr">
              <a:lnSpc>
                <a:spcPct val="100000"/>
              </a:lnSpc>
              <a:spcAft>
                <a:spcPts val="0"/>
              </a:spcAft>
              <a:defRPr sz="2300" b="1">
                <a:solidFill>
                  <a:schemeClr val="tx1"/>
                </a:solidFill>
              </a:defRPr>
            </a:lvl1pPr>
            <a:lvl2pPr algn="ctr">
              <a:lnSpc>
                <a:spcPts val="2100"/>
              </a:lnSpc>
              <a:spcAft>
                <a:spcPts val="0"/>
              </a:spcAft>
              <a:defRPr b="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8" name="Text Placeholder 18">
            <a:extLst>
              <a:ext uri="{FF2B5EF4-FFF2-40B4-BE49-F238E27FC236}">
                <a16:creationId xmlns:a16="http://schemas.microsoft.com/office/drawing/2014/main" id="{D8C5EE30-45BE-4D99-9DDD-ED0CE77C780E}"/>
              </a:ext>
            </a:extLst>
          </p:cNvPr>
          <p:cNvSpPr>
            <a:spLocks noGrp="1"/>
          </p:cNvSpPr>
          <p:nvPr>
            <p:ph type="body" sz="quarter" idx="25"/>
          </p:nvPr>
        </p:nvSpPr>
        <p:spPr>
          <a:xfrm>
            <a:off x="4343466" y="5024576"/>
            <a:ext cx="3612833" cy="648000"/>
          </a:xfrm>
        </p:spPr>
        <p:txBody>
          <a:bodyPr anchor="ctr">
            <a:normAutofit/>
          </a:bodyPr>
          <a:lstStyle>
            <a:lvl1pPr algn="ctr">
              <a:lnSpc>
                <a:spcPct val="100000"/>
              </a:lnSpc>
              <a:spcAft>
                <a:spcPts val="0"/>
              </a:spcAft>
              <a:defRPr sz="2300" b="1">
                <a:solidFill>
                  <a:schemeClr val="tx1"/>
                </a:solidFill>
              </a:defRPr>
            </a:lvl1pPr>
            <a:lvl2pPr algn="ctr">
              <a:lnSpc>
                <a:spcPts val="2100"/>
              </a:lnSpc>
              <a:spcAft>
                <a:spcPts val="0"/>
              </a:spcAft>
              <a:defRPr b="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754CF98D-7B94-4822-AB8D-35BCB1438D19}"/>
              </a:ext>
            </a:extLst>
          </p:cNvPr>
          <p:cNvSpPr>
            <a:spLocks noGrp="1"/>
          </p:cNvSpPr>
          <p:nvPr>
            <p:ph type="body" sz="quarter" idx="26"/>
          </p:nvPr>
        </p:nvSpPr>
        <p:spPr>
          <a:xfrm>
            <a:off x="8130131" y="5038502"/>
            <a:ext cx="3653996" cy="648000"/>
          </a:xfrm>
        </p:spPr>
        <p:txBody>
          <a:bodyPr anchor="ctr">
            <a:normAutofit/>
          </a:bodyPr>
          <a:lstStyle>
            <a:lvl1pPr algn="ctr">
              <a:lnSpc>
                <a:spcPct val="100000"/>
              </a:lnSpc>
              <a:spcAft>
                <a:spcPts val="0"/>
              </a:spcAft>
              <a:defRPr sz="2300" b="1">
                <a:solidFill>
                  <a:schemeClr val="tx1"/>
                </a:solidFill>
              </a:defRPr>
            </a:lvl1pPr>
            <a:lvl2pPr algn="ctr">
              <a:lnSpc>
                <a:spcPts val="2100"/>
              </a:lnSpc>
              <a:spcAft>
                <a:spcPts val="0"/>
              </a:spcAft>
              <a:defRPr b="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6934388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Across the UK">
    <p:bg>
      <p:bgPr>
        <a:solidFill>
          <a:schemeClr val="bg2"/>
        </a:solidFill>
        <a:effectLst/>
      </p:bgPr>
    </p:bg>
    <p:spTree>
      <p:nvGrpSpPr>
        <p:cNvPr id="1" name=""/>
        <p:cNvGrpSpPr/>
        <p:nvPr/>
      </p:nvGrpSpPr>
      <p:grpSpPr>
        <a:xfrm>
          <a:off x="0" y="0"/>
          <a:ext cx="0" cy="0"/>
          <a:chOff x="0" y="0"/>
          <a:chExt cx="0" cy="0"/>
        </a:xfrm>
      </p:grpSpPr>
      <p:sp>
        <p:nvSpPr>
          <p:cNvPr id="53" name="Text Placeholder 50">
            <a:extLst>
              <a:ext uri="{FF2B5EF4-FFF2-40B4-BE49-F238E27FC236}">
                <a16:creationId xmlns:a16="http://schemas.microsoft.com/office/drawing/2014/main" id="{C384CE59-CDDA-493B-BA24-663F2BD4A3CF}"/>
              </a:ext>
            </a:extLst>
          </p:cNvPr>
          <p:cNvSpPr>
            <a:spLocks noGrp="1"/>
          </p:cNvSpPr>
          <p:nvPr>
            <p:ph type="body" sz="quarter" idx="23"/>
          </p:nvPr>
        </p:nvSpPr>
        <p:spPr>
          <a:xfrm>
            <a:off x="6634573" y="4054236"/>
            <a:ext cx="1142232" cy="861765"/>
          </a:xfrm>
        </p:spPr>
        <p:txBody>
          <a:bodyPr>
            <a:normAutofit/>
          </a:bodyPr>
          <a:lstStyle>
            <a:lvl1pPr algn="ctr">
              <a:lnSpc>
                <a:spcPts val="2100"/>
              </a:lnSpc>
              <a:spcAft>
                <a:spcPts val="0"/>
              </a:spcAft>
              <a:defRPr sz="2100" b="1">
                <a:solidFill>
                  <a:schemeClr val="tx1"/>
                </a:solidFill>
              </a:defRPr>
            </a:lvl1pPr>
            <a:lvl2pPr algn="ctr">
              <a:lnSpc>
                <a:spcPts val="2100"/>
              </a:lnSpc>
              <a:spcAft>
                <a:spcPts val="0"/>
              </a:spcAft>
              <a:defRPr sz="2100" b="1">
                <a:solidFill>
                  <a:schemeClr val="tx1"/>
                </a:solidFill>
              </a:defRPr>
            </a:lvl2pPr>
          </a:lstStyle>
          <a:p>
            <a:pPr lvl="0"/>
            <a:r>
              <a:rPr lang="en-US"/>
              <a:t>Click to edit Master text styles</a:t>
            </a:r>
          </a:p>
          <a:p>
            <a:pPr lvl="1"/>
            <a:r>
              <a:rPr lang="en-US"/>
              <a:t>Second level</a:t>
            </a:r>
          </a:p>
        </p:txBody>
      </p:sp>
      <p:sp>
        <p:nvSpPr>
          <p:cNvPr id="51" name="Text Placeholder 50">
            <a:extLst>
              <a:ext uri="{FF2B5EF4-FFF2-40B4-BE49-F238E27FC236}">
                <a16:creationId xmlns:a16="http://schemas.microsoft.com/office/drawing/2014/main" id="{32CBC1E6-0D8D-4024-856B-58D1780DBC63}"/>
              </a:ext>
            </a:extLst>
          </p:cNvPr>
          <p:cNvSpPr>
            <a:spLocks noGrp="1"/>
          </p:cNvSpPr>
          <p:nvPr>
            <p:ph type="body" sz="quarter" idx="21"/>
          </p:nvPr>
        </p:nvSpPr>
        <p:spPr>
          <a:xfrm>
            <a:off x="4254924" y="4066635"/>
            <a:ext cx="1142232" cy="861765"/>
          </a:xfrm>
        </p:spPr>
        <p:txBody>
          <a:bodyPr>
            <a:normAutofit/>
          </a:bodyPr>
          <a:lstStyle>
            <a:lvl1pPr algn="ctr">
              <a:lnSpc>
                <a:spcPts val="2100"/>
              </a:lnSpc>
              <a:spcAft>
                <a:spcPts val="0"/>
              </a:spcAft>
              <a:defRPr sz="2100" b="1">
                <a:solidFill>
                  <a:schemeClr val="tx1"/>
                </a:solidFill>
              </a:defRPr>
            </a:lvl1pPr>
            <a:lvl2pPr algn="ctr">
              <a:lnSpc>
                <a:spcPts val="2100"/>
              </a:lnSpc>
              <a:spcAft>
                <a:spcPts val="0"/>
              </a:spcAft>
              <a:defRPr sz="2100" b="1">
                <a:solidFill>
                  <a:schemeClr val="tx1"/>
                </a:solidFill>
              </a:defRPr>
            </a:lvl2pPr>
          </a:lstStyle>
          <a:p>
            <a:pPr lvl="0"/>
            <a:r>
              <a:rPr lang="en-US"/>
              <a:t>Click to edit Master text styles</a:t>
            </a:r>
          </a:p>
          <a:p>
            <a:pPr lvl="1"/>
            <a:r>
              <a:rPr lang="en-US"/>
              <a:t>Second level</a:t>
            </a:r>
          </a:p>
        </p:txBody>
      </p:sp>
      <p:sp>
        <p:nvSpPr>
          <p:cNvPr id="52" name="Text Placeholder 50">
            <a:extLst>
              <a:ext uri="{FF2B5EF4-FFF2-40B4-BE49-F238E27FC236}">
                <a16:creationId xmlns:a16="http://schemas.microsoft.com/office/drawing/2014/main" id="{3A9C1FE9-E29D-4E87-997E-3E648CAD70D6}"/>
              </a:ext>
            </a:extLst>
          </p:cNvPr>
          <p:cNvSpPr>
            <a:spLocks noGrp="1"/>
          </p:cNvSpPr>
          <p:nvPr>
            <p:ph type="body" sz="quarter" idx="22"/>
          </p:nvPr>
        </p:nvSpPr>
        <p:spPr>
          <a:xfrm>
            <a:off x="5428258" y="4054237"/>
            <a:ext cx="1142232" cy="861765"/>
          </a:xfrm>
        </p:spPr>
        <p:txBody>
          <a:bodyPr>
            <a:normAutofit/>
          </a:bodyPr>
          <a:lstStyle>
            <a:lvl1pPr algn="ctr">
              <a:lnSpc>
                <a:spcPts val="2100"/>
              </a:lnSpc>
              <a:spcAft>
                <a:spcPts val="0"/>
              </a:spcAft>
              <a:defRPr sz="2100" b="1">
                <a:solidFill>
                  <a:schemeClr val="tx1"/>
                </a:solidFill>
              </a:defRPr>
            </a:lvl1pPr>
            <a:lvl2pPr algn="ctr">
              <a:lnSpc>
                <a:spcPts val="2100"/>
              </a:lnSpc>
              <a:spcAft>
                <a:spcPts val="0"/>
              </a:spcAft>
              <a:defRPr sz="2100" b="1">
                <a:solidFill>
                  <a:schemeClr val="tx1"/>
                </a:solidFill>
              </a:defRPr>
            </a:lvl2pPr>
          </a:lstStyle>
          <a:p>
            <a:pPr lvl="0"/>
            <a:r>
              <a:rPr lang="en-US"/>
              <a:t>Click to edit Master text styles</a:t>
            </a:r>
          </a:p>
          <a:p>
            <a:pPr lvl="1"/>
            <a:r>
              <a:rPr lang="en-US"/>
              <a:t>Second level</a:t>
            </a:r>
          </a:p>
        </p:txBody>
      </p:sp>
      <p:pic>
        <p:nvPicPr>
          <p:cNvPr id="5" name="Picture 4" descr="A picture containing monitor, computer&#10;&#10;Description automatically generated">
            <a:extLst>
              <a:ext uri="{FF2B5EF4-FFF2-40B4-BE49-F238E27FC236}">
                <a16:creationId xmlns:a16="http://schemas.microsoft.com/office/drawing/2014/main" id="{A443CBC1-E264-4A86-BD64-9DE4100711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55969" y="638724"/>
            <a:ext cx="5236031" cy="4644768"/>
          </a:xfrm>
          <a:prstGeom prst="rect">
            <a:avLst/>
          </a:prstGeom>
        </p:spPr>
      </p:pic>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07973"/>
            <a:ext cx="9097200" cy="1211003"/>
          </a:xfrm>
        </p:spPr>
        <p:txBody>
          <a:bodyPr/>
          <a:lstStyle>
            <a:lvl1pPr>
              <a:defRPr>
                <a:solidFill>
                  <a:schemeClr val="tx1"/>
                </a:solidFill>
              </a:defRPr>
            </a:lvl1pPr>
          </a:lstStyle>
          <a:p>
            <a:r>
              <a:rPr lang="en-US"/>
              <a:t>Click to edit Master title style</a:t>
            </a:r>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tx1"/>
                </a:solidFill>
              </a:rPr>
              <a:t>Money and Pensions Service</a:t>
            </a:r>
          </a:p>
        </p:txBody>
      </p:sp>
      <p:sp>
        <p:nvSpPr>
          <p:cNvPr id="10" name="Content Placeholder 9">
            <a:extLst>
              <a:ext uri="{FF2B5EF4-FFF2-40B4-BE49-F238E27FC236}">
                <a16:creationId xmlns:a16="http://schemas.microsoft.com/office/drawing/2014/main" id="{8E228F7C-8A02-4885-BA00-56CD177858DA}"/>
              </a:ext>
            </a:extLst>
          </p:cNvPr>
          <p:cNvSpPr>
            <a:spLocks noGrp="1"/>
          </p:cNvSpPr>
          <p:nvPr>
            <p:ph sz="quarter" idx="14"/>
          </p:nvPr>
        </p:nvSpPr>
        <p:spPr>
          <a:xfrm>
            <a:off x="431799" y="1956306"/>
            <a:ext cx="3708000" cy="4220658"/>
          </a:xfrm>
        </p:spPr>
        <p:txBody>
          <a:bodyPr numCol="1" spcCol="0"/>
          <a:lstStyle>
            <a:lvl1pPr>
              <a:lnSpc>
                <a:spcPts val="2100"/>
              </a:lnSpc>
              <a:spcAft>
                <a:spcPts val="0"/>
              </a:spcAft>
              <a:defRPr sz="2100" b="1">
                <a:solidFill>
                  <a:schemeClr val="accent5"/>
                </a:solidFill>
              </a:defRPr>
            </a:lvl1pPr>
            <a:lvl2pPr>
              <a:spcAft>
                <a:spcPts val="1200"/>
              </a:spcAft>
              <a:defRPr b="0" spc="-20" baseline="0">
                <a:solidFill>
                  <a:schemeClr val="tx1"/>
                </a:solidFill>
              </a:defRPr>
            </a:lvl2pPr>
            <a:lvl3pPr>
              <a:spcAft>
                <a:spcPts val="1200"/>
              </a:spcAft>
              <a:defRPr spc="-20" baseline="0">
                <a:solidFill>
                  <a:schemeClr val="tx1"/>
                </a:solidFill>
              </a:defRPr>
            </a:lvl3pPr>
            <a:lvl4pPr>
              <a:spcAft>
                <a:spcPts val="1200"/>
              </a:spcAft>
              <a:defRPr spc="-20" baseline="0">
                <a:solidFill>
                  <a:schemeClr val="tx1"/>
                </a:solidFill>
              </a:defRPr>
            </a:lvl4pPr>
            <a:lvl5pPr>
              <a:spcAft>
                <a:spcPts val="1200"/>
              </a:spcAft>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a:extLst>
              <a:ext uri="{FF2B5EF4-FFF2-40B4-BE49-F238E27FC236}">
                <a16:creationId xmlns:a16="http://schemas.microsoft.com/office/drawing/2014/main" id="{5F233594-1947-402B-8F7C-888CEDF3CA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8722" y="432000"/>
            <a:ext cx="2048260" cy="651511"/>
          </a:xfrm>
          <a:prstGeom prst="rect">
            <a:avLst/>
          </a:prstGeom>
        </p:spPr>
      </p:pic>
      <p:sp>
        <p:nvSpPr>
          <p:cNvPr id="13" name="Footer Placeholder 4">
            <a:extLst>
              <a:ext uri="{FF2B5EF4-FFF2-40B4-BE49-F238E27FC236}">
                <a16:creationId xmlns:a16="http://schemas.microsoft.com/office/drawing/2014/main" id="{1B7F9186-023E-4543-BCBA-E70BD0C88982}"/>
              </a:ext>
            </a:extLst>
          </p:cNvPr>
          <p:cNvSpPr>
            <a:spLocks noGrp="1"/>
          </p:cNvSpPr>
          <p:nvPr>
            <p:ph type="ftr" sz="quarter" idx="3"/>
          </p:nvPr>
        </p:nvSpPr>
        <p:spPr>
          <a:xfrm>
            <a:off x="4266000" y="6332400"/>
            <a:ext cx="4839677" cy="365125"/>
          </a:xfrm>
          <a:prstGeom prst="rect">
            <a:avLst/>
          </a:prstGeom>
        </p:spPr>
        <p:txBody>
          <a:bodyPr vert="horz" lIns="0" tIns="0" rIns="0" bIns="0" rtlCol="0" anchor="ctr" anchorCtr="0"/>
          <a:lstStyle>
            <a:lvl1pPr algn="l">
              <a:defRPr sz="1200">
                <a:solidFill>
                  <a:schemeClr val="tx1"/>
                </a:solidFill>
                <a:latin typeface="+mj-lt"/>
              </a:defRPr>
            </a:lvl1pPr>
          </a:lstStyle>
          <a:p>
            <a:r>
              <a:rPr lang="en-GB"/>
              <a:t>UK Strategy for Financial Wellbeing</a:t>
            </a:r>
          </a:p>
        </p:txBody>
      </p:sp>
      <p:sp>
        <p:nvSpPr>
          <p:cNvPr id="14" name="Slide Number Placeholder 5">
            <a:extLst>
              <a:ext uri="{FF2B5EF4-FFF2-40B4-BE49-F238E27FC236}">
                <a16:creationId xmlns:a16="http://schemas.microsoft.com/office/drawing/2014/main" id="{76B09052-D167-44E6-B9CE-C871E399E538}"/>
              </a:ext>
            </a:extLst>
          </p:cNvPr>
          <p:cNvSpPr>
            <a:spLocks noGrp="1"/>
          </p:cNvSpPr>
          <p:nvPr>
            <p:ph type="sldNum" sz="quarter" idx="4"/>
          </p:nvPr>
        </p:nvSpPr>
        <p:spPr>
          <a:xfrm>
            <a:off x="9997728" y="6332400"/>
            <a:ext cx="1783847" cy="365125"/>
          </a:xfrm>
          <a:prstGeom prst="rect">
            <a:avLst/>
          </a:prstGeom>
        </p:spPr>
        <p:txBody>
          <a:bodyPr vert="horz" lIns="0" tIns="0" rIns="0" bIns="0" rtlCol="0" anchor="ctr" anchorCtr="0"/>
          <a:lstStyle>
            <a:lvl1pPr algn="r">
              <a:defRPr sz="1200" b="1">
                <a:solidFill>
                  <a:schemeClr val="tx1"/>
                </a:solidFill>
                <a:latin typeface="+mj-lt"/>
              </a:defRPr>
            </a:lvl1pPr>
          </a:lstStyle>
          <a:p>
            <a:fld id="{85452B25-2BA5-41FF-9718-90E0D58FDD67}" type="slidenum">
              <a:rPr lang="en-GB" smtClean="0"/>
              <a:pPr/>
              <a:t>‹#›</a:t>
            </a:fld>
            <a:endParaRPr lang="en-GB"/>
          </a:p>
        </p:txBody>
      </p:sp>
      <p:sp>
        <p:nvSpPr>
          <p:cNvPr id="9" name="Text Placeholder 8">
            <a:extLst>
              <a:ext uri="{FF2B5EF4-FFF2-40B4-BE49-F238E27FC236}">
                <a16:creationId xmlns:a16="http://schemas.microsoft.com/office/drawing/2014/main" id="{4451CFF5-FDC1-4368-BBAB-4C9F985E1C1C}"/>
              </a:ext>
            </a:extLst>
          </p:cNvPr>
          <p:cNvSpPr>
            <a:spLocks noGrp="1"/>
          </p:cNvSpPr>
          <p:nvPr>
            <p:ph type="body" sz="quarter" idx="15"/>
          </p:nvPr>
        </p:nvSpPr>
        <p:spPr>
          <a:xfrm>
            <a:off x="4259894" y="1954801"/>
            <a:ext cx="3523016" cy="848963"/>
          </a:xfrm>
        </p:spPr>
        <p:txBody>
          <a:bodyPr/>
          <a:lstStyle>
            <a:lvl1pPr>
              <a:lnSpc>
                <a:spcPts val="2100"/>
              </a:lnSpc>
              <a:spcAft>
                <a:spcPts val="0"/>
              </a:spcAft>
              <a:defRPr sz="2100" b="1">
                <a:solidFill>
                  <a:schemeClr val="accent5"/>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p:txBody>
      </p:sp>
      <p:sp>
        <p:nvSpPr>
          <p:cNvPr id="28" name="Text Placeholder 8">
            <a:extLst>
              <a:ext uri="{FF2B5EF4-FFF2-40B4-BE49-F238E27FC236}">
                <a16:creationId xmlns:a16="http://schemas.microsoft.com/office/drawing/2014/main" id="{FD97CDC9-6802-40AD-A6B4-4A8BC1FE7CC4}"/>
              </a:ext>
            </a:extLst>
          </p:cNvPr>
          <p:cNvSpPr>
            <a:spLocks noGrp="1"/>
          </p:cNvSpPr>
          <p:nvPr>
            <p:ph type="body" sz="quarter" idx="16" hasCustomPrompt="1"/>
          </p:nvPr>
        </p:nvSpPr>
        <p:spPr>
          <a:xfrm>
            <a:off x="8103600" y="1954800"/>
            <a:ext cx="3263900" cy="602665"/>
          </a:xfrm>
        </p:spPr>
        <p:txBody>
          <a:bodyPr/>
          <a:lstStyle>
            <a:lvl1pPr>
              <a:lnSpc>
                <a:spcPts val="2100"/>
              </a:lnSpc>
              <a:spcAft>
                <a:spcPts val="0"/>
              </a:spcAft>
              <a:defRPr sz="2100" b="1">
                <a:solidFill>
                  <a:schemeClr val="accent5"/>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Across the UK</a:t>
            </a:r>
          </a:p>
        </p:txBody>
      </p:sp>
      <p:cxnSp>
        <p:nvCxnSpPr>
          <p:cNvPr id="31" name="Straight Connector 30">
            <a:extLst>
              <a:ext uri="{FF2B5EF4-FFF2-40B4-BE49-F238E27FC236}">
                <a16:creationId xmlns:a16="http://schemas.microsoft.com/office/drawing/2014/main" id="{2BD3BA58-6B24-4C48-BBE2-32759BD84EC0}"/>
              </a:ext>
            </a:extLst>
          </p:cNvPr>
          <p:cNvCxnSpPr/>
          <p:nvPr userDrawn="1"/>
        </p:nvCxnSpPr>
        <p:spPr>
          <a:xfrm>
            <a:off x="4179600" y="2016000"/>
            <a:ext cx="0" cy="413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437CD62-0E5C-40D9-A3F4-4017FA29744A}"/>
              </a:ext>
            </a:extLst>
          </p:cNvPr>
          <p:cNvCxnSpPr/>
          <p:nvPr userDrawn="1"/>
        </p:nvCxnSpPr>
        <p:spPr>
          <a:xfrm>
            <a:off x="8006400" y="2016000"/>
            <a:ext cx="0" cy="413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Picture 17" descr="A picture containing light, traffic, clock&#10;&#10;Description automatically generated">
            <a:extLst>
              <a:ext uri="{FF2B5EF4-FFF2-40B4-BE49-F238E27FC236}">
                <a16:creationId xmlns:a16="http://schemas.microsoft.com/office/drawing/2014/main" id="{EB126E2D-6AE2-499E-A3CA-D9A41FFCAE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30000" y="2538000"/>
            <a:ext cx="2414021" cy="3547879"/>
          </a:xfrm>
          <a:prstGeom prst="rect">
            <a:avLst/>
          </a:prstGeom>
        </p:spPr>
      </p:pic>
      <p:pic>
        <p:nvPicPr>
          <p:cNvPr id="33" name="Picture 32" descr="A picture containing drawing&#10;&#10;Description automatically generated">
            <a:extLst>
              <a:ext uri="{FF2B5EF4-FFF2-40B4-BE49-F238E27FC236}">
                <a16:creationId xmlns:a16="http://schemas.microsoft.com/office/drawing/2014/main" id="{4DEC1600-7DB9-44D2-A85A-022E298BFD9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53693" y="2785750"/>
            <a:ext cx="423673" cy="562357"/>
          </a:xfrm>
          <a:prstGeom prst="rect">
            <a:avLst/>
          </a:prstGeom>
        </p:spPr>
      </p:pic>
      <p:pic>
        <p:nvPicPr>
          <p:cNvPr id="34" name="Picture 33" descr="A picture containing drawing&#10;&#10;Description automatically generated">
            <a:extLst>
              <a:ext uri="{FF2B5EF4-FFF2-40B4-BE49-F238E27FC236}">
                <a16:creationId xmlns:a16="http://schemas.microsoft.com/office/drawing/2014/main" id="{91B1A9E8-0090-456F-BFC2-8328F0E1E0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78850" y="3562733"/>
            <a:ext cx="423673" cy="562357"/>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1419CEB1-3031-4199-98E0-1205A2248E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18400" y="4467146"/>
            <a:ext cx="423673" cy="562357"/>
          </a:xfrm>
          <a:prstGeom prst="rect">
            <a:avLst/>
          </a:prstGeom>
        </p:spPr>
      </p:pic>
      <p:pic>
        <p:nvPicPr>
          <p:cNvPr id="36" name="Picture 35" descr="A picture containing drawing&#10;&#10;Description automatically generated">
            <a:extLst>
              <a:ext uri="{FF2B5EF4-FFF2-40B4-BE49-F238E27FC236}">
                <a16:creationId xmlns:a16="http://schemas.microsoft.com/office/drawing/2014/main" id="{AE0DE05B-D75F-4FA8-BBD4-6547252D313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38703" y="4691155"/>
            <a:ext cx="423673" cy="562357"/>
          </a:xfrm>
          <a:prstGeom prst="rect">
            <a:avLst/>
          </a:prstGeom>
        </p:spPr>
      </p:pic>
      <p:sp>
        <p:nvSpPr>
          <p:cNvPr id="37" name="Text Placeholder 8">
            <a:extLst>
              <a:ext uri="{FF2B5EF4-FFF2-40B4-BE49-F238E27FC236}">
                <a16:creationId xmlns:a16="http://schemas.microsoft.com/office/drawing/2014/main" id="{C4C2F070-7C9C-451E-8C5E-461015D84408}"/>
              </a:ext>
            </a:extLst>
          </p:cNvPr>
          <p:cNvSpPr>
            <a:spLocks noGrp="1"/>
          </p:cNvSpPr>
          <p:nvPr>
            <p:ph type="body" sz="quarter" idx="17"/>
          </p:nvPr>
        </p:nvSpPr>
        <p:spPr>
          <a:xfrm>
            <a:off x="4259894" y="4954205"/>
            <a:ext cx="3516911" cy="1222759"/>
          </a:xfrm>
        </p:spPr>
        <p:txBody>
          <a:bodyPr/>
          <a:lstStyle>
            <a:lvl1pPr>
              <a:lnSpc>
                <a:spcPts val="2100"/>
              </a:lnSpc>
              <a:spcAft>
                <a:spcPts val="0"/>
              </a:spcAft>
              <a:defRPr sz="2100" b="1">
                <a:solidFill>
                  <a:schemeClr val="accent5"/>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770407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Us and you">
    <p:bg>
      <p:bgPr>
        <a:solidFill>
          <a:schemeClr val="bg2">
            <a:lumMod val="20000"/>
            <a:lumOff val="80000"/>
            <a:alpha val="62000"/>
          </a:schemeClr>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EE5945CA-61E1-486C-B46C-1B41D222D747}"/>
              </a:ext>
            </a:extLst>
          </p:cNvPr>
          <p:cNvSpPr>
            <a:spLocks noGrp="1"/>
          </p:cNvSpPr>
          <p:nvPr>
            <p:ph type="body" sz="quarter" idx="24"/>
          </p:nvPr>
        </p:nvSpPr>
        <p:spPr>
          <a:xfrm>
            <a:off x="431860" y="2001464"/>
            <a:ext cx="3657600" cy="4136399"/>
          </a:xfrm>
        </p:spPr>
        <p:txBody>
          <a:bodyPr/>
          <a:lstStyle>
            <a:lvl1pPr>
              <a:lnSpc>
                <a:spcPts val="2100"/>
              </a:lnSpc>
              <a:spcAft>
                <a:spcPts val="0"/>
              </a:spcAft>
              <a:defRPr sz="2100" b="1" spc="-20" baseline="0">
                <a:solidFill>
                  <a:schemeClr val="accent5"/>
                </a:solidFill>
              </a:defRPr>
            </a:lvl1pPr>
            <a:lvl2pPr>
              <a:spcAft>
                <a:spcPts val="1200"/>
              </a:spcAft>
              <a:defRPr spc="-30" baseline="0"/>
            </a:lvl2pPr>
            <a:lvl3pPr>
              <a:spcAft>
                <a:spcPts val="1200"/>
              </a:spcAft>
              <a:defRPr spc="-30" baseline="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UK Strategy for Financial Wellbeing</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pic>
        <p:nvPicPr>
          <p:cNvPr id="9" name="Picture 8" descr="A picture containing object&#10;&#10;Description automatically generated">
            <a:extLst>
              <a:ext uri="{FF2B5EF4-FFF2-40B4-BE49-F238E27FC236}">
                <a16:creationId xmlns:a16="http://schemas.microsoft.com/office/drawing/2014/main" id="{4A32101F-F54F-42AA-8341-C76B5B2909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cxnSp>
        <p:nvCxnSpPr>
          <p:cNvPr id="33" name="Straight Connector 32">
            <a:extLst>
              <a:ext uri="{FF2B5EF4-FFF2-40B4-BE49-F238E27FC236}">
                <a16:creationId xmlns:a16="http://schemas.microsoft.com/office/drawing/2014/main" id="{2A94ECED-8374-4863-B1B5-C7028BAE062B}"/>
              </a:ext>
            </a:extLst>
          </p:cNvPr>
          <p:cNvCxnSpPr/>
          <p:nvPr userDrawn="1"/>
        </p:nvCxnSpPr>
        <p:spPr>
          <a:xfrm>
            <a:off x="4176000" y="2016000"/>
            <a:ext cx="0" cy="41364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4760FC-38F7-4FD1-A633-5E9A8D295B1A}"/>
              </a:ext>
            </a:extLst>
          </p:cNvPr>
          <p:cNvCxnSpPr/>
          <p:nvPr userDrawn="1"/>
        </p:nvCxnSpPr>
        <p:spPr>
          <a:xfrm>
            <a:off x="8013600" y="2016000"/>
            <a:ext cx="0" cy="41364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63F46492-B1E4-47F9-859A-34E79506EC43}"/>
              </a:ext>
            </a:extLst>
          </p:cNvPr>
          <p:cNvSpPr>
            <a:spLocks noGrp="1"/>
          </p:cNvSpPr>
          <p:nvPr>
            <p:ph type="body" sz="quarter" idx="28"/>
          </p:nvPr>
        </p:nvSpPr>
        <p:spPr>
          <a:xfrm>
            <a:off x="4269460" y="2001464"/>
            <a:ext cx="3657600" cy="4136399"/>
          </a:xfrm>
        </p:spPr>
        <p:txBody>
          <a:bodyPr/>
          <a:lstStyle>
            <a:lvl1pPr>
              <a:lnSpc>
                <a:spcPts val="2100"/>
              </a:lnSpc>
              <a:spcAft>
                <a:spcPts val="0"/>
              </a:spcAft>
              <a:defRPr sz="2100" b="1" spc="-20" baseline="0">
                <a:solidFill>
                  <a:schemeClr val="accent5"/>
                </a:solidFill>
              </a:defRPr>
            </a:lvl1pPr>
            <a:lvl2pPr>
              <a:spcAft>
                <a:spcPts val="1200"/>
              </a:spcAft>
              <a:defRPr spc="-30" baseline="0"/>
            </a:lvl2pPr>
            <a:lvl3pPr>
              <a:spcAft>
                <a:spcPts val="1200"/>
              </a:spcAft>
              <a:defRPr spc="-30" baseline="0"/>
            </a:lvl3pPr>
          </a:lstStyle>
          <a:p>
            <a:pPr lvl="0"/>
            <a:r>
              <a:rPr lang="en-US"/>
              <a:t>Click to edit Master text styles</a:t>
            </a:r>
          </a:p>
          <a:p>
            <a:pPr lvl="1"/>
            <a:r>
              <a:rPr lang="en-US"/>
              <a:t>Second level</a:t>
            </a:r>
          </a:p>
          <a:p>
            <a:pPr lvl="2"/>
            <a:r>
              <a:rPr lang="en-US"/>
              <a:t>Third level</a:t>
            </a:r>
          </a:p>
        </p:txBody>
      </p:sp>
      <p:sp>
        <p:nvSpPr>
          <p:cNvPr id="17" name="Text Placeholder 7">
            <a:extLst>
              <a:ext uri="{FF2B5EF4-FFF2-40B4-BE49-F238E27FC236}">
                <a16:creationId xmlns:a16="http://schemas.microsoft.com/office/drawing/2014/main" id="{6FE1EF06-5EFB-4660-A5DA-E1938B32D961}"/>
              </a:ext>
            </a:extLst>
          </p:cNvPr>
          <p:cNvSpPr>
            <a:spLocks noGrp="1"/>
          </p:cNvSpPr>
          <p:nvPr>
            <p:ph type="body" sz="quarter" idx="29"/>
          </p:nvPr>
        </p:nvSpPr>
        <p:spPr>
          <a:xfrm>
            <a:off x="8107059" y="2001465"/>
            <a:ext cx="3674505" cy="4136398"/>
          </a:xfrm>
        </p:spPr>
        <p:txBody>
          <a:bodyPr/>
          <a:lstStyle>
            <a:lvl1pPr rtl="0">
              <a:lnSpc>
                <a:spcPts val="2100"/>
              </a:lnSpc>
              <a:spcAft>
                <a:spcPts val="0"/>
              </a:spcAft>
              <a:defRPr sz="2100" b="1" spc="-20" baseline="0">
                <a:solidFill>
                  <a:schemeClr val="accent5"/>
                </a:solidFill>
              </a:defRPr>
            </a:lvl1pPr>
            <a:lvl2pPr rtl="0">
              <a:spcAft>
                <a:spcPts val="1200"/>
              </a:spcAft>
              <a:defRPr spc="-30" baseline="0"/>
            </a:lvl2pPr>
            <a:lvl3pPr rtl="0">
              <a:spcAft>
                <a:spcPts val="1200"/>
              </a:spcAft>
              <a:defRPr spc="-30" baseline="0"/>
            </a:lvl3pPr>
          </a:lstStyle>
          <a:p>
            <a:pPr lvl="0"/>
            <a:r>
              <a:rPr lang="en-US"/>
              <a:t>Click to edit Master text styles</a:t>
            </a:r>
          </a:p>
          <a:p>
            <a:pPr lvl="1"/>
            <a:r>
              <a:rPr lang="en-US"/>
              <a:t>Second level</a:t>
            </a:r>
          </a:p>
          <a:p>
            <a:pPr lvl="2"/>
            <a:r>
              <a:rPr lang="en-US"/>
              <a:t>Third level</a:t>
            </a:r>
          </a:p>
        </p:txBody>
      </p:sp>
      <p:pic>
        <p:nvPicPr>
          <p:cNvPr id="4" name="Picture 3" descr="A picture containing animal, fish&#10;&#10;Description automatically generated">
            <a:extLst>
              <a:ext uri="{FF2B5EF4-FFF2-40B4-BE49-F238E27FC236}">
                <a16:creationId xmlns:a16="http://schemas.microsoft.com/office/drawing/2014/main" id="{F0EE2C11-9EBE-4489-AADD-1104A30255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67743" y="4896608"/>
            <a:ext cx="6524257" cy="1961392"/>
          </a:xfrm>
          <a:prstGeom prst="rect">
            <a:avLst/>
          </a:prstGeom>
        </p:spPr>
      </p:pic>
    </p:spTree>
    <p:extLst>
      <p:ext uri="{BB962C8B-B14F-4D97-AF65-F5344CB8AC3E}">
        <p14:creationId xmlns:p14="http://schemas.microsoft.com/office/powerpoint/2010/main" val="3367135818"/>
      </p:ext>
    </p:extLst>
  </p:cSld>
  <p:clrMapOvr>
    <a:masterClrMapping/>
  </p:clrMapOvr>
  <p:extLst>
    <p:ext uri="{DCECCB84-F9BA-43D5-87BE-67443E8EF086}">
      <p15:sldGuideLst xmlns:p15="http://schemas.microsoft.com/office/powerpoint/2012/main">
        <p15:guide id="1" orient="horz" pos="2745">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Financial Wellbein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FC9CD1C-0037-4B7D-B288-685833A7D47C}"/>
              </a:ext>
            </a:extLst>
          </p:cNvPr>
          <p:cNvSpPr/>
          <p:nvPr userDrawn="1"/>
        </p:nvSpPr>
        <p:spPr>
          <a:xfrm>
            <a:off x="431800" y="3668468"/>
            <a:ext cx="2124000" cy="2498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FC313F53-F275-4771-A974-C5C9A8A63E5E}"/>
              </a:ext>
            </a:extLst>
          </p:cNvPr>
          <p:cNvSpPr/>
          <p:nvPr userDrawn="1"/>
        </p:nvSpPr>
        <p:spPr>
          <a:xfrm>
            <a:off x="2742970" y="3668468"/>
            <a:ext cx="2124000" cy="2498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C4BD5FC9-D1E6-48F2-ADCB-41096E440B07}"/>
              </a:ext>
            </a:extLst>
          </p:cNvPr>
          <p:cNvSpPr/>
          <p:nvPr userDrawn="1"/>
        </p:nvSpPr>
        <p:spPr>
          <a:xfrm>
            <a:off x="5043540" y="3668468"/>
            <a:ext cx="2124000" cy="2498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F292B59F-B881-42C0-B0CB-E26DE3FE300E}"/>
              </a:ext>
            </a:extLst>
          </p:cNvPr>
          <p:cNvSpPr/>
          <p:nvPr userDrawn="1"/>
        </p:nvSpPr>
        <p:spPr>
          <a:xfrm>
            <a:off x="7354710" y="3668468"/>
            <a:ext cx="2124000" cy="2498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B03CDEC7-5EC4-4ED7-8F03-6345F78F26A9}"/>
              </a:ext>
            </a:extLst>
          </p:cNvPr>
          <p:cNvSpPr/>
          <p:nvPr userDrawn="1"/>
        </p:nvSpPr>
        <p:spPr>
          <a:xfrm>
            <a:off x="9662250" y="3668468"/>
            <a:ext cx="2124000" cy="2498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18">
            <a:extLst>
              <a:ext uri="{FF2B5EF4-FFF2-40B4-BE49-F238E27FC236}">
                <a16:creationId xmlns:a16="http://schemas.microsoft.com/office/drawing/2014/main" id="{1DEF0B64-BEA1-4A15-A3AA-9E6C62F82A82}"/>
              </a:ext>
            </a:extLst>
          </p:cNvPr>
          <p:cNvSpPr>
            <a:spLocks noGrp="1"/>
          </p:cNvSpPr>
          <p:nvPr>
            <p:ph type="body" sz="quarter" idx="28"/>
          </p:nvPr>
        </p:nvSpPr>
        <p:spPr>
          <a:xfrm>
            <a:off x="431860" y="3668468"/>
            <a:ext cx="2124000" cy="504000"/>
          </a:xfrm>
          <a:noFill/>
        </p:spPr>
        <p:txBody>
          <a:bodyPr lIns="108000" tIns="144000" rIns="36000" bIns="36000">
            <a:normAutofit/>
          </a:bodyPr>
          <a:lstStyle>
            <a:lvl1pPr algn="l">
              <a:lnSpc>
                <a:spcPts val="2200"/>
              </a:lnSpc>
              <a:spcAft>
                <a:spcPts val="0"/>
              </a:spcAft>
              <a:defRPr sz="1600" b="1" cap="all" baseline="0">
                <a:solidFill>
                  <a:schemeClr val="accent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34" name="Text Placeholder 18">
            <a:extLst>
              <a:ext uri="{FF2B5EF4-FFF2-40B4-BE49-F238E27FC236}">
                <a16:creationId xmlns:a16="http://schemas.microsoft.com/office/drawing/2014/main" id="{C1D21665-B804-4B4B-A5D7-E499BA684349}"/>
              </a:ext>
            </a:extLst>
          </p:cNvPr>
          <p:cNvSpPr>
            <a:spLocks noGrp="1"/>
          </p:cNvSpPr>
          <p:nvPr>
            <p:ph type="body" sz="quarter" idx="34"/>
          </p:nvPr>
        </p:nvSpPr>
        <p:spPr>
          <a:xfrm>
            <a:off x="2743030" y="3668468"/>
            <a:ext cx="2124000" cy="504000"/>
          </a:xfrm>
          <a:noFill/>
        </p:spPr>
        <p:txBody>
          <a:bodyPr lIns="108000" tIns="144000" rIns="36000" bIns="36000">
            <a:normAutofit/>
          </a:bodyPr>
          <a:lstStyle>
            <a:lvl1pPr algn="l">
              <a:lnSpc>
                <a:spcPts val="2200"/>
              </a:lnSpc>
              <a:spcAft>
                <a:spcPts val="0"/>
              </a:spcAft>
              <a:defRPr sz="1600" b="1" cap="all" baseline="0">
                <a:solidFill>
                  <a:schemeClr val="accent2"/>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38" name="Text Placeholder 18">
            <a:extLst>
              <a:ext uri="{FF2B5EF4-FFF2-40B4-BE49-F238E27FC236}">
                <a16:creationId xmlns:a16="http://schemas.microsoft.com/office/drawing/2014/main" id="{3C3BC54A-40F1-44DE-A933-D3F72FFACA44}"/>
              </a:ext>
            </a:extLst>
          </p:cNvPr>
          <p:cNvSpPr>
            <a:spLocks noGrp="1"/>
          </p:cNvSpPr>
          <p:nvPr>
            <p:ph type="body" sz="quarter" idx="36"/>
          </p:nvPr>
        </p:nvSpPr>
        <p:spPr>
          <a:xfrm>
            <a:off x="5043600" y="3668468"/>
            <a:ext cx="2124000" cy="504000"/>
          </a:xfrm>
          <a:noFill/>
        </p:spPr>
        <p:txBody>
          <a:bodyPr lIns="108000" tIns="144000" rIns="36000" bIns="36000">
            <a:normAutofit/>
          </a:bodyPr>
          <a:lstStyle>
            <a:lvl1pPr algn="l">
              <a:lnSpc>
                <a:spcPts val="2200"/>
              </a:lnSpc>
              <a:spcAft>
                <a:spcPts val="0"/>
              </a:spcAft>
              <a:defRPr sz="1600" b="1" cap="all" baseline="0">
                <a:solidFill>
                  <a:schemeClr val="accent3"/>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42" name="Text Placeholder 18">
            <a:extLst>
              <a:ext uri="{FF2B5EF4-FFF2-40B4-BE49-F238E27FC236}">
                <a16:creationId xmlns:a16="http://schemas.microsoft.com/office/drawing/2014/main" id="{6E01A1AC-F24A-4212-8893-3D2533E25430}"/>
              </a:ext>
            </a:extLst>
          </p:cNvPr>
          <p:cNvSpPr>
            <a:spLocks noGrp="1"/>
          </p:cNvSpPr>
          <p:nvPr>
            <p:ph type="body" sz="quarter" idx="38"/>
          </p:nvPr>
        </p:nvSpPr>
        <p:spPr>
          <a:xfrm>
            <a:off x="7354770" y="3668468"/>
            <a:ext cx="2124000" cy="504000"/>
          </a:xfrm>
          <a:noFill/>
        </p:spPr>
        <p:txBody>
          <a:bodyPr lIns="108000" tIns="144000" rIns="36000" bIns="36000">
            <a:normAutofit/>
          </a:bodyPr>
          <a:lstStyle>
            <a:lvl1pPr algn="l">
              <a:lnSpc>
                <a:spcPts val="2200"/>
              </a:lnSpc>
              <a:spcAft>
                <a:spcPts val="0"/>
              </a:spcAft>
              <a:defRPr sz="1600" b="1" cap="all" baseline="0">
                <a:solidFill>
                  <a:schemeClr val="accent4"/>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46" name="Text Placeholder 18">
            <a:extLst>
              <a:ext uri="{FF2B5EF4-FFF2-40B4-BE49-F238E27FC236}">
                <a16:creationId xmlns:a16="http://schemas.microsoft.com/office/drawing/2014/main" id="{AB28083B-2269-4860-A98D-C55DA419171A}"/>
              </a:ext>
            </a:extLst>
          </p:cNvPr>
          <p:cNvSpPr>
            <a:spLocks noGrp="1"/>
          </p:cNvSpPr>
          <p:nvPr>
            <p:ph type="body" sz="quarter" idx="40"/>
          </p:nvPr>
        </p:nvSpPr>
        <p:spPr>
          <a:xfrm>
            <a:off x="9662310" y="3668468"/>
            <a:ext cx="2124000" cy="504000"/>
          </a:xfrm>
          <a:noFill/>
        </p:spPr>
        <p:txBody>
          <a:bodyPr lIns="108000" tIns="144000" rIns="36000" bIns="36000">
            <a:normAutofit/>
          </a:bodyPr>
          <a:lstStyle>
            <a:lvl1pPr algn="l">
              <a:lnSpc>
                <a:spcPts val="2200"/>
              </a:lnSpc>
              <a:spcAft>
                <a:spcPts val="0"/>
              </a:spcAft>
              <a:defRPr sz="1600" b="1" cap="all" baseline="0">
                <a:solidFill>
                  <a:schemeClr val="accent5"/>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cxnSp>
        <p:nvCxnSpPr>
          <p:cNvPr id="47" name="Straight Connector 46">
            <a:extLst>
              <a:ext uri="{FF2B5EF4-FFF2-40B4-BE49-F238E27FC236}">
                <a16:creationId xmlns:a16="http://schemas.microsoft.com/office/drawing/2014/main" id="{BA6D472E-1B37-4430-8088-58CABBC7F024}"/>
              </a:ext>
            </a:extLst>
          </p:cNvPr>
          <p:cNvCxnSpPr/>
          <p:nvPr userDrawn="1"/>
        </p:nvCxnSpPr>
        <p:spPr>
          <a:xfrm>
            <a:off x="9770450" y="4112376"/>
            <a:ext cx="1872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lvl1pPr>
          </a:lstStyle>
          <a:p>
            <a:r>
              <a:rPr lang="en-GB"/>
              <a:t>#</a:t>
            </a:r>
            <a:r>
              <a:rPr lang="en-GB" err="1"/>
              <a:t>LlesAriannolynyDU</a:t>
            </a:r>
            <a:r>
              <a:rPr lang="en-GB"/>
              <a:t> #UKFinancialWellbeing</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pic>
        <p:nvPicPr>
          <p:cNvPr id="9" name="Picture 8" descr="A picture containing object&#10;&#10;Description automatically generated">
            <a:extLst>
              <a:ext uri="{FF2B5EF4-FFF2-40B4-BE49-F238E27FC236}">
                <a16:creationId xmlns:a16="http://schemas.microsoft.com/office/drawing/2014/main" id="{4A32101F-F54F-42AA-8341-C76B5B2909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
        <p:nvSpPr>
          <p:cNvPr id="10" name="Text Placeholder 18">
            <a:extLst>
              <a:ext uri="{FF2B5EF4-FFF2-40B4-BE49-F238E27FC236}">
                <a16:creationId xmlns:a16="http://schemas.microsoft.com/office/drawing/2014/main" id="{42DE5066-0986-42AA-B08F-E4E8E8D94605}"/>
              </a:ext>
            </a:extLst>
          </p:cNvPr>
          <p:cNvSpPr>
            <a:spLocks noGrp="1"/>
          </p:cNvSpPr>
          <p:nvPr>
            <p:ph type="body" sz="quarter" idx="15"/>
          </p:nvPr>
        </p:nvSpPr>
        <p:spPr>
          <a:xfrm>
            <a:off x="432000" y="2957874"/>
            <a:ext cx="2124000" cy="756000"/>
          </a:xfrm>
          <a:solidFill>
            <a:schemeClr val="accent1"/>
          </a:solidFill>
        </p:spPr>
        <p:txBody>
          <a:bodyPr lIns="108000" tIns="144000" rIns="36000" bIns="36000">
            <a:normAutofit/>
          </a:bodyPr>
          <a:lstStyle>
            <a:lvl1pPr algn="l">
              <a:lnSpc>
                <a:spcPts val="2200"/>
              </a:lnSpc>
              <a:spcAft>
                <a:spcPts val="0"/>
              </a:spcAft>
              <a:defRPr sz="2200" b="1">
                <a:solidFill>
                  <a:schemeClr val="tx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1" name="Picture Placeholder 23">
            <a:extLst>
              <a:ext uri="{FF2B5EF4-FFF2-40B4-BE49-F238E27FC236}">
                <a16:creationId xmlns:a16="http://schemas.microsoft.com/office/drawing/2014/main" id="{84AA3DB8-2739-4575-AE3C-A01B22BBB2B4}"/>
              </a:ext>
            </a:extLst>
          </p:cNvPr>
          <p:cNvSpPr>
            <a:spLocks noGrp="1"/>
          </p:cNvSpPr>
          <p:nvPr>
            <p:ph type="pic" sz="quarter" idx="19"/>
          </p:nvPr>
        </p:nvSpPr>
        <p:spPr>
          <a:xfrm>
            <a:off x="432000" y="1967874"/>
            <a:ext cx="2124000" cy="9864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2" name="Picture Placeholder 23">
            <a:extLst>
              <a:ext uri="{FF2B5EF4-FFF2-40B4-BE49-F238E27FC236}">
                <a16:creationId xmlns:a16="http://schemas.microsoft.com/office/drawing/2014/main" id="{D549CC20-28D4-485F-9105-5DEA93DFF408}"/>
              </a:ext>
            </a:extLst>
          </p:cNvPr>
          <p:cNvSpPr>
            <a:spLocks noGrp="1"/>
          </p:cNvSpPr>
          <p:nvPr>
            <p:ph type="pic" sz="quarter" idx="20"/>
          </p:nvPr>
        </p:nvSpPr>
        <p:spPr>
          <a:xfrm>
            <a:off x="5043600" y="1967874"/>
            <a:ext cx="2124000" cy="9864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3" name="Picture Placeholder 23">
            <a:extLst>
              <a:ext uri="{FF2B5EF4-FFF2-40B4-BE49-F238E27FC236}">
                <a16:creationId xmlns:a16="http://schemas.microsoft.com/office/drawing/2014/main" id="{95F6F8B6-55A9-4C39-9175-BDD8B599D3C9}"/>
              </a:ext>
            </a:extLst>
          </p:cNvPr>
          <p:cNvSpPr>
            <a:spLocks noGrp="1"/>
          </p:cNvSpPr>
          <p:nvPr>
            <p:ph type="pic" sz="quarter" idx="21"/>
          </p:nvPr>
        </p:nvSpPr>
        <p:spPr>
          <a:xfrm>
            <a:off x="2736000" y="1967874"/>
            <a:ext cx="2124000" cy="9864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4" name="Picture Placeholder 23">
            <a:extLst>
              <a:ext uri="{FF2B5EF4-FFF2-40B4-BE49-F238E27FC236}">
                <a16:creationId xmlns:a16="http://schemas.microsoft.com/office/drawing/2014/main" id="{E424073D-858E-4D83-8C03-75ACEAB71A8F}"/>
              </a:ext>
            </a:extLst>
          </p:cNvPr>
          <p:cNvSpPr>
            <a:spLocks noGrp="1"/>
          </p:cNvSpPr>
          <p:nvPr>
            <p:ph type="pic" sz="quarter" idx="22"/>
          </p:nvPr>
        </p:nvSpPr>
        <p:spPr>
          <a:xfrm>
            <a:off x="7358400" y="1967874"/>
            <a:ext cx="2124000" cy="9864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20" name="Picture Placeholder 23">
            <a:extLst>
              <a:ext uri="{FF2B5EF4-FFF2-40B4-BE49-F238E27FC236}">
                <a16:creationId xmlns:a16="http://schemas.microsoft.com/office/drawing/2014/main" id="{40A51B3D-75AB-4969-B00D-071F0F9D25AF}"/>
              </a:ext>
            </a:extLst>
          </p:cNvPr>
          <p:cNvSpPr>
            <a:spLocks noGrp="1"/>
          </p:cNvSpPr>
          <p:nvPr>
            <p:ph type="pic" sz="quarter" idx="23"/>
          </p:nvPr>
        </p:nvSpPr>
        <p:spPr>
          <a:xfrm>
            <a:off x="9666000" y="1967874"/>
            <a:ext cx="2124000" cy="9864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21" name="Text Placeholder 18">
            <a:extLst>
              <a:ext uri="{FF2B5EF4-FFF2-40B4-BE49-F238E27FC236}">
                <a16:creationId xmlns:a16="http://schemas.microsoft.com/office/drawing/2014/main" id="{7CE0764D-5ADE-48A8-8484-FF4294289768}"/>
              </a:ext>
            </a:extLst>
          </p:cNvPr>
          <p:cNvSpPr>
            <a:spLocks noGrp="1"/>
          </p:cNvSpPr>
          <p:nvPr>
            <p:ph type="body" sz="quarter" idx="24"/>
          </p:nvPr>
        </p:nvSpPr>
        <p:spPr>
          <a:xfrm>
            <a:off x="2736000" y="2957874"/>
            <a:ext cx="2124000" cy="756000"/>
          </a:xfrm>
          <a:solidFill>
            <a:schemeClr val="accent2"/>
          </a:solidFill>
        </p:spPr>
        <p:txBody>
          <a:bodyPr lIns="108000" tIns="144000" rIns="36000" bIns="36000">
            <a:normAutofit/>
          </a:bodyPr>
          <a:lstStyle>
            <a:lvl1pPr algn="l">
              <a:lnSpc>
                <a:spcPts val="2200"/>
              </a:lnSpc>
              <a:spcAft>
                <a:spcPts val="0"/>
              </a:spcAft>
              <a:defRPr sz="2200" b="1">
                <a:solidFill>
                  <a:schemeClr val="tx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2" name="Text Placeholder 18">
            <a:extLst>
              <a:ext uri="{FF2B5EF4-FFF2-40B4-BE49-F238E27FC236}">
                <a16:creationId xmlns:a16="http://schemas.microsoft.com/office/drawing/2014/main" id="{4A202D7A-3498-4B1E-A169-D1605C963D19}"/>
              </a:ext>
            </a:extLst>
          </p:cNvPr>
          <p:cNvSpPr>
            <a:spLocks noGrp="1"/>
          </p:cNvSpPr>
          <p:nvPr>
            <p:ph type="body" sz="quarter" idx="25"/>
          </p:nvPr>
        </p:nvSpPr>
        <p:spPr>
          <a:xfrm>
            <a:off x="5043600" y="2957874"/>
            <a:ext cx="2124000" cy="756000"/>
          </a:xfrm>
          <a:solidFill>
            <a:schemeClr val="accent3"/>
          </a:solidFill>
        </p:spPr>
        <p:txBody>
          <a:bodyPr lIns="108000" tIns="144000" rIns="36000" bIns="36000">
            <a:normAutofit/>
          </a:bodyPr>
          <a:lstStyle>
            <a:lvl1pPr algn="l">
              <a:lnSpc>
                <a:spcPts val="2200"/>
              </a:lnSpc>
              <a:spcAft>
                <a:spcPts val="0"/>
              </a:spcAft>
              <a:defRPr sz="2200" b="1">
                <a:solidFill>
                  <a:schemeClr val="tx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3" name="Text Placeholder 18">
            <a:extLst>
              <a:ext uri="{FF2B5EF4-FFF2-40B4-BE49-F238E27FC236}">
                <a16:creationId xmlns:a16="http://schemas.microsoft.com/office/drawing/2014/main" id="{77CF99F4-7312-487F-B97E-F82BF756F967}"/>
              </a:ext>
            </a:extLst>
          </p:cNvPr>
          <p:cNvSpPr>
            <a:spLocks noGrp="1"/>
          </p:cNvSpPr>
          <p:nvPr>
            <p:ph type="body" sz="quarter" idx="26"/>
          </p:nvPr>
        </p:nvSpPr>
        <p:spPr>
          <a:xfrm>
            <a:off x="7358400" y="2957874"/>
            <a:ext cx="2124000" cy="756000"/>
          </a:xfrm>
          <a:solidFill>
            <a:schemeClr val="accent4"/>
          </a:solidFill>
        </p:spPr>
        <p:txBody>
          <a:bodyPr lIns="108000" tIns="144000" rIns="36000" bIns="36000">
            <a:normAutofit/>
          </a:bodyPr>
          <a:lstStyle>
            <a:lvl1pPr algn="l">
              <a:lnSpc>
                <a:spcPts val="2200"/>
              </a:lnSpc>
              <a:spcAft>
                <a:spcPts val="0"/>
              </a:spcAft>
              <a:defRPr sz="2200" b="1">
                <a:solidFill>
                  <a:schemeClr val="tx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4" name="Text Placeholder 18">
            <a:extLst>
              <a:ext uri="{FF2B5EF4-FFF2-40B4-BE49-F238E27FC236}">
                <a16:creationId xmlns:a16="http://schemas.microsoft.com/office/drawing/2014/main" id="{7E4876ED-E628-45BB-9101-8ACB0C57CC26}"/>
              </a:ext>
            </a:extLst>
          </p:cNvPr>
          <p:cNvSpPr>
            <a:spLocks noGrp="1"/>
          </p:cNvSpPr>
          <p:nvPr>
            <p:ph type="body" sz="quarter" idx="27"/>
          </p:nvPr>
        </p:nvSpPr>
        <p:spPr>
          <a:xfrm>
            <a:off x="9666000" y="2957874"/>
            <a:ext cx="2124000" cy="756000"/>
          </a:xfrm>
          <a:solidFill>
            <a:schemeClr val="accent5"/>
          </a:solidFill>
        </p:spPr>
        <p:txBody>
          <a:bodyPr lIns="108000" tIns="144000" rIns="36000" bIns="36000">
            <a:normAutofit/>
          </a:bodyPr>
          <a:lstStyle>
            <a:lvl1pPr algn="l">
              <a:lnSpc>
                <a:spcPts val="2200"/>
              </a:lnSpc>
              <a:spcAft>
                <a:spcPts val="0"/>
              </a:spcAft>
              <a:defRPr sz="2200" b="1">
                <a:solidFill>
                  <a:schemeClr val="tx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EEC5FF24-0870-4EAC-B59E-F67B195C88C1}"/>
              </a:ext>
            </a:extLst>
          </p:cNvPr>
          <p:cNvCxnSpPr/>
          <p:nvPr userDrawn="1"/>
        </p:nvCxnSpPr>
        <p:spPr>
          <a:xfrm>
            <a:off x="540000" y="4112376"/>
            <a:ext cx="18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 Placeholder 30">
            <a:extLst>
              <a:ext uri="{FF2B5EF4-FFF2-40B4-BE49-F238E27FC236}">
                <a16:creationId xmlns:a16="http://schemas.microsoft.com/office/drawing/2014/main" id="{3CA3C39A-332C-409E-ADBC-C9C1445C314D}"/>
              </a:ext>
            </a:extLst>
          </p:cNvPr>
          <p:cNvSpPr>
            <a:spLocks noGrp="1"/>
          </p:cNvSpPr>
          <p:nvPr>
            <p:ph type="body" sz="quarter" idx="33" hasCustomPrompt="1"/>
          </p:nvPr>
        </p:nvSpPr>
        <p:spPr>
          <a:xfrm>
            <a:off x="431800" y="4232808"/>
            <a:ext cx="2124000" cy="1872000"/>
          </a:xfrm>
        </p:spPr>
        <p:txBody>
          <a:bodyPr lIns="108000"/>
          <a:lstStyle>
            <a:lvl1pPr>
              <a:lnSpc>
                <a:spcPts val="2700"/>
              </a:lnSpc>
              <a:spcAft>
                <a:spcPts val="0"/>
              </a:spcAft>
              <a:defRPr sz="3000" b="1">
                <a:solidFill>
                  <a:schemeClr val="accent1"/>
                </a:solidFill>
              </a:defRPr>
            </a:lvl1pPr>
            <a:lvl2pPr>
              <a:defRPr>
                <a:solidFill>
                  <a:schemeClr val="accent1"/>
                </a:solidFill>
              </a:defRPr>
            </a:lvl2pPr>
            <a:lvl3pPr marL="0" indent="0">
              <a:buNone/>
              <a:defRPr spc="-20" baseline="0"/>
            </a:lvl3pPr>
          </a:lstStyle>
          <a:p>
            <a:pPr lvl="0"/>
            <a:r>
              <a:rPr lang="en-US"/>
              <a:t>0m xx</a:t>
            </a:r>
          </a:p>
          <a:p>
            <a:pPr lvl="1"/>
            <a:r>
              <a:rPr lang="en-US"/>
              <a:t>Second level</a:t>
            </a:r>
          </a:p>
          <a:p>
            <a:pPr lvl="2"/>
            <a:r>
              <a:rPr lang="en-US"/>
              <a:t>Third level</a:t>
            </a:r>
          </a:p>
        </p:txBody>
      </p:sp>
      <p:cxnSp>
        <p:nvCxnSpPr>
          <p:cNvPr id="35" name="Straight Connector 34">
            <a:extLst>
              <a:ext uri="{FF2B5EF4-FFF2-40B4-BE49-F238E27FC236}">
                <a16:creationId xmlns:a16="http://schemas.microsoft.com/office/drawing/2014/main" id="{E9307B9C-9F07-4395-AD5F-6152D086CE48}"/>
              </a:ext>
            </a:extLst>
          </p:cNvPr>
          <p:cNvCxnSpPr/>
          <p:nvPr userDrawn="1"/>
        </p:nvCxnSpPr>
        <p:spPr>
          <a:xfrm>
            <a:off x="2851170" y="4112376"/>
            <a:ext cx="187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Text Placeholder 30">
            <a:extLst>
              <a:ext uri="{FF2B5EF4-FFF2-40B4-BE49-F238E27FC236}">
                <a16:creationId xmlns:a16="http://schemas.microsoft.com/office/drawing/2014/main" id="{F197DB4D-3F39-4913-83E3-9D2A3F79FC6B}"/>
              </a:ext>
            </a:extLst>
          </p:cNvPr>
          <p:cNvSpPr>
            <a:spLocks noGrp="1"/>
          </p:cNvSpPr>
          <p:nvPr>
            <p:ph type="body" sz="quarter" idx="35" hasCustomPrompt="1"/>
          </p:nvPr>
        </p:nvSpPr>
        <p:spPr>
          <a:xfrm>
            <a:off x="2742970" y="4232808"/>
            <a:ext cx="2124000" cy="1872000"/>
          </a:xfrm>
        </p:spPr>
        <p:txBody>
          <a:bodyPr lIns="108000"/>
          <a:lstStyle>
            <a:lvl1pPr>
              <a:lnSpc>
                <a:spcPts val="2700"/>
              </a:lnSpc>
              <a:spcAft>
                <a:spcPts val="0"/>
              </a:spcAft>
              <a:defRPr sz="3000" b="1">
                <a:solidFill>
                  <a:schemeClr val="accent2"/>
                </a:solidFill>
              </a:defRPr>
            </a:lvl1pPr>
            <a:lvl2pPr>
              <a:defRPr>
                <a:solidFill>
                  <a:schemeClr val="accent2"/>
                </a:solidFill>
              </a:defRPr>
            </a:lvl2pPr>
            <a:lvl3pPr marL="0" indent="0">
              <a:buNone/>
              <a:defRPr spc="-20" baseline="0"/>
            </a:lvl3pPr>
          </a:lstStyle>
          <a:p>
            <a:pPr lvl="0"/>
            <a:r>
              <a:rPr lang="en-US"/>
              <a:t>0m xx</a:t>
            </a:r>
          </a:p>
          <a:p>
            <a:pPr lvl="1"/>
            <a:r>
              <a:rPr lang="en-US"/>
              <a:t>Second level</a:t>
            </a:r>
          </a:p>
          <a:p>
            <a:pPr lvl="2"/>
            <a:r>
              <a:rPr lang="en-US"/>
              <a:t>Third level</a:t>
            </a:r>
          </a:p>
        </p:txBody>
      </p:sp>
      <p:cxnSp>
        <p:nvCxnSpPr>
          <p:cNvPr id="39" name="Straight Connector 38">
            <a:extLst>
              <a:ext uri="{FF2B5EF4-FFF2-40B4-BE49-F238E27FC236}">
                <a16:creationId xmlns:a16="http://schemas.microsoft.com/office/drawing/2014/main" id="{62B8F911-DC39-4F3B-981A-6AE578673CE6}"/>
              </a:ext>
            </a:extLst>
          </p:cNvPr>
          <p:cNvCxnSpPr/>
          <p:nvPr userDrawn="1"/>
        </p:nvCxnSpPr>
        <p:spPr>
          <a:xfrm>
            <a:off x="5151740" y="4112376"/>
            <a:ext cx="187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Text Placeholder 30">
            <a:extLst>
              <a:ext uri="{FF2B5EF4-FFF2-40B4-BE49-F238E27FC236}">
                <a16:creationId xmlns:a16="http://schemas.microsoft.com/office/drawing/2014/main" id="{0D9A1F3A-ACF3-460C-85B5-577BB0973FF0}"/>
              </a:ext>
            </a:extLst>
          </p:cNvPr>
          <p:cNvSpPr>
            <a:spLocks noGrp="1"/>
          </p:cNvSpPr>
          <p:nvPr>
            <p:ph type="body" sz="quarter" idx="37" hasCustomPrompt="1"/>
          </p:nvPr>
        </p:nvSpPr>
        <p:spPr>
          <a:xfrm>
            <a:off x="5043540" y="4232808"/>
            <a:ext cx="2124000" cy="1872000"/>
          </a:xfrm>
        </p:spPr>
        <p:txBody>
          <a:bodyPr lIns="108000"/>
          <a:lstStyle>
            <a:lvl1pPr>
              <a:lnSpc>
                <a:spcPts val="2700"/>
              </a:lnSpc>
              <a:spcAft>
                <a:spcPts val="0"/>
              </a:spcAft>
              <a:defRPr sz="3000" b="1">
                <a:solidFill>
                  <a:schemeClr val="accent3"/>
                </a:solidFill>
              </a:defRPr>
            </a:lvl1pPr>
            <a:lvl2pPr>
              <a:defRPr>
                <a:solidFill>
                  <a:schemeClr val="accent3"/>
                </a:solidFill>
              </a:defRPr>
            </a:lvl2pPr>
            <a:lvl3pPr marL="0" indent="0">
              <a:buNone/>
              <a:defRPr spc="-20" baseline="0"/>
            </a:lvl3pPr>
          </a:lstStyle>
          <a:p>
            <a:pPr lvl="0"/>
            <a:r>
              <a:rPr lang="en-US"/>
              <a:t>0m xx</a:t>
            </a:r>
          </a:p>
          <a:p>
            <a:pPr lvl="1"/>
            <a:r>
              <a:rPr lang="en-US"/>
              <a:t>Second level</a:t>
            </a:r>
          </a:p>
          <a:p>
            <a:pPr lvl="2"/>
            <a:r>
              <a:rPr lang="en-US"/>
              <a:t>Third level</a:t>
            </a:r>
          </a:p>
        </p:txBody>
      </p:sp>
      <p:cxnSp>
        <p:nvCxnSpPr>
          <p:cNvPr id="43" name="Straight Connector 42">
            <a:extLst>
              <a:ext uri="{FF2B5EF4-FFF2-40B4-BE49-F238E27FC236}">
                <a16:creationId xmlns:a16="http://schemas.microsoft.com/office/drawing/2014/main" id="{6F1F9FB9-BAF6-46EE-95B3-58E7EAC2DEDD}"/>
              </a:ext>
            </a:extLst>
          </p:cNvPr>
          <p:cNvCxnSpPr/>
          <p:nvPr userDrawn="1"/>
        </p:nvCxnSpPr>
        <p:spPr>
          <a:xfrm>
            <a:off x="7462910" y="4112376"/>
            <a:ext cx="1872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4" name="Text Placeholder 30">
            <a:extLst>
              <a:ext uri="{FF2B5EF4-FFF2-40B4-BE49-F238E27FC236}">
                <a16:creationId xmlns:a16="http://schemas.microsoft.com/office/drawing/2014/main" id="{0E8291ED-34C7-467E-9CE1-51C9B53C8D6D}"/>
              </a:ext>
            </a:extLst>
          </p:cNvPr>
          <p:cNvSpPr>
            <a:spLocks noGrp="1"/>
          </p:cNvSpPr>
          <p:nvPr>
            <p:ph type="body" sz="quarter" idx="39" hasCustomPrompt="1"/>
          </p:nvPr>
        </p:nvSpPr>
        <p:spPr>
          <a:xfrm>
            <a:off x="7354710" y="4232808"/>
            <a:ext cx="2124000" cy="1872000"/>
          </a:xfrm>
        </p:spPr>
        <p:txBody>
          <a:bodyPr lIns="108000"/>
          <a:lstStyle>
            <a:lvl1pPr>
              <a:lnSpc>
                <a:spcPts val="2700"/>
              </a:lnSpc>
              <a:spcAft>
                <a:spcPts val="0"/>
              </a:spcAft>
              <a:defRPr sz="3000" b="1">
                <a:solidFill>
                  <a:schemeClr val="accent4"/>
                </a:solidFill>
              </a:defRPr>
            </a:lvl1pPr>
            <a:lvl2pPr>
              <a:defRPr>
                <a:solidFill>
                  <a:schemeClr val="accent4"/>
                </a:solidFill>
              </a:defRPr>
            </a:lvl2pPr>
            <a:lvl3pPr marL="0" indent="0">
              <a:buNone/>
              <a:defRPr spc="-20" baseline="0"/>
            </a:lvl3pPr>
          </a:lstStyle>
          <a:p>
            <a:pPr lvl="0"/>
            <a:r>
              <a:rPr lang="en-US"/>
              <a:t>0m xx</a:t>
            </a:r>
          </a:p>
          <a:p>
            <a:pPr lvl="1"/>
            <a:r>
              <a:rPr lang="en-US"/>
              <a:t>Second level</a:t>
            </a:r>
          </a:p>
          <a:p>
            <a:pPr lvl="2"/>
            <a:r>
              <a:rPr lang="en-US"/>
              <a:t>Third level</a:t>
            </a:r>
          </a:p>
        </p:txBody>
      </p:sp>
      <p:sp>
        <p:nvSpPr>
          <p:cNvPr id="48" name="Text Placeholder 30">
            <a:extLst>
              <a:ext uri="{FF2B5EF4-FFF2-40B4-BE49-F238E27FC236}">
                <a16:creationId xmlns:a16="http://schemas.microsoft.com/office/drawing/2014/main" id="{D92F57E8-6257-431C-A1D7-D924986979E2}"/>
              </a:ext>
            </a:extLst>
          </p:cNvPr>
          <p:cNvSpPr>
            <a:spLocks noGrp="1"/>
          </p:cNvSpPr>
          <p:nvPr>
            <p:ph type="body" sz="quarter" idx="41" hasCustomPrompt="1"/>
          </p:nvPr>
        </p:nvSpPr>
        <p:spPr>
          <a:xfrm>
            <a:off x="9662250" y="4232808"/>
            <a:ext cx="2124000" cy="1872000"/>
          </a:xfrm>
        </p:spPr>
        <p:txBody>
          <a:bodyPr lIns="108000"/>
          <a:lstStyle>
            <a:lvl1pPr>
              <a:lnSpc>
                <a:spcPts val="2700"/>
              </a:lnSpc>
              <a:spcAft>
                <a:spcPts val="0"/>
              </a:spcAft>
              <a:defRPr sz="3000" b="1">
                <a:solidFill>
                  <a:schemeClr val="accent5"/>
                </a:solidFill>
              </a:defRPr>
            </a:lvl1pPr>
            <a:lvl2pPr>
              <a:defRPr>
                <a:solidFill>
                  <a:schemeClr val="accent5"/>
                </a:solidFill>
              </a:defRPr>
            </a:lvl2pPr>
            <a:lvl3pPr marL="0" indent="0">
              <a:buNone/>
              <a:defRPr spc="-20" baseline="0"/>
            </a:lvl3pPr>
          </a:lstStyle>
          <a:p>
            <a:pPr lvl="0"/>
            <a:r>
              <a:rPr lang="en-US"/>
              <a:t>0m xx</a:t>
            </a:r>
          </a:p>
          <a:p>
            <a:pPr lvl="1"/>
            <a:r>
              <a:rPr lang="en-US"/>
              <a:t>Second level</a:t>
            </a:r>
          </a:p>
          <a:p>
            <a:pPr lvl="2"/>
            <a:r>
              <a:rPr lang="en-US"/>
              <a:t>Third level</a:t>
            </a:r>
          </a:p>
        </p:txBody>
      </p:sp>
    </p:spTree>
    <p:extLst>
      <p:ext uri="{BB962C8B-B14F-4D97-AF65-F5344CB8AC3E}">
        <p14:creationId xmlns:p14="http://schemas.microsoft.com/office/powerpoint/2010/main" val="11089086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Graph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1" i="0" u="none" strike="noStrike" kern="1200" cap="none" spc="0" normalizeH="0" baseline="0" noProof="0">
              <a:ln>
                <a:noFill/>
              </a:ln>
              <a:solidFill>
                <a:srgbClr val="143960"/>
              </a:solidFill>
              <a:effectLst/>
              <a:uLnTx/>
              <a:uFillTx/>
              <a:latin typeface="Calibri"/>
              <a:ea typeface="+mn-ea"/>
              <a:cs typeface="+mn-cs"/>
            </a:endParaRPr>
          </a:p>
        </p:txBody>
      </p:sp>
      <p:pic>
        <p:nvPicPr>
          <p:cNvPr id="30" name="Picture 29" descr="A picture containing object&#10;&#10;Description automatically generated">
            <a:extLst>
              <a:ext uri="{FF2B5EF4-FFF2-40B4-BE49-F238E27FC236}">
                <a16:creationId xmlns:a16="http://schemas.microsoft.com/office/drawing/2014/main" id="{BFCF83F1-6A44-C341-A110-67703A8FD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9200" y="468370"/>
            <a:ext cx="2048260" cy="651511"/>
          </a:xfrm>
          <a:prstGeom prst="rect">
            <a:avLst/>
          </a:prstGeom>
        </p:spPr>
      </p:pic>
      <p:sp>
        <p:nvSpPr>
          <p:cNvPr id="8" name="TextBox 7">
            <a:extLst>
              <a:ext uri="{FF2B5EF4-FFF2-40B4-BE49-F238E27FC236}">
                <a16:creationId xmlns:a16="http://schemas.microsoft.com/office/drawing/2014/main" id="{BF1F8281-CF42-4DBC-BA42-8A5D511F84BA}"/>
              </a:ext>
            </a:extLst>
          </p:cNvPr>
          <p:cNvSpPr txBox="1"/>
          <p:nvPr userDrawn="1"/>
        </p:nvSpPr>
        <p:spPr>
          <a:xfrm>
            <a:off x="550863" y="6330804"/>
            <a:ext cx="2268842" cy="365125"/>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43960"/>
                </a:solidFill>
                <a:effectLst/>
                <a:uLnTx/>
                <a:uFillTx/>
                <a:latin typeface="Calibri"/>
                <a:ea typeface="+mn-ea"/>
                <a:cs typeface="+mn-cs"/>
              </a:rPr>
              <a:t>Money and Pensions Service</a:t>
            </a:r>
          </a:p>
        </p:txBody>
      </p:sp>
    </p:spTree>
    <p:extLst>
      <p:ext uri="{BB962C8B-B14F-4D97-AF65-F5344CB8AC3E}">
        <p14:creationId xmlns:p14="http://schemas.microsoft.com/office/powerpoint/2010/main" val="2259268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 Indent">
    <p:spTree>
      <p:nvGrpSpPr>
        <p:cNvPr id="1" name=""/>
        <p:cNvGrpSpPr/>
        <p:nvPr/>
      </p:nvGrpSpPr>
      <p:grpSpPr>
        <a:xfrm>
          <a:off x="0" y="0"/>
          <a:ext cx="0" cy="0"/>
          <a:chOff x="0" y="0"/>
          <a:chExt cx="0" cy="0"/>
        </a:xfrm>
      </p:grpSpPr>
      <p:sp>
        <p:nvSpPr>
          <p:cNvPr id="2" name="Title 1"/>
          <p:cNvSpPr>
            <a:spLocks noGrp="1"/>
          </p:cNvSpPr>
          <p:nvPr>
            <p:ph type="title"/>
          </p:nvPr>
        </p:nvSpPr>
        <p:spPr>
          <a:xfrm>
            <a:off x="3666744" y="1141466"/>
            <a:ext cx="7936885" cy="1399216"/>
          </a:xfrm>
        </p:spPr>
        <p:txBody>
          <a:bodyPr/>
          <a:lstStyle/>
          <a:p>
            <a:r>
              <a:rPr lang="en-US"/>
              <a:t>Click to edit Master title style</a:t>
            </a:r>
          </a:p>
        </p:txBody>
      </p:sp>
      <p:sp>
        <p:nvSpPr>
          <p:cNvPr id="3" name="Content Placeholder 2"/>
          <p:cNvSpPr>
            <a:spLocks noGrp="1"/>
          </p:cNvSpPr>
          <p:nvPr>
            <p:ph idx="1"/>
          </p:nvPr>
        </p:nvSpPr>
        <p:spPr>
          <a:xfrm>
            <a:off x="3666744" y="2620462"/>
            <a:ext cx="7936885" cy="355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0" name="Picture 9" descr="Blue text on a black background&#10;&#10;Description automatically generated with medium confidence">
            <a:extLst>
              <a:ext uri="{FF2B5EF4-FFF2-40B4-BE49-F238E27FC236}">
                <a16:creationId xmlns:a16="http://schemas.microsoft.com/office/drawing/2014/main" id="{73E56A34-4811-419F-857C-1D6DE28EF00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pic>
        <p:nvPicPr>
          <p:cNvPr id="13" name="Picture 12" descr="Shape&#10;&#10;Description automatically generated">
            <a:extLst>
              <a:ext uri="{FF2B5EF4-FFF2-40B4-BE49-F238E27FC236}">
                <a16:creationId xmlns:a16="http://schemas.microsoft.com/office/drawing/2014/main" id="{BDCFFC30-43CB-444D-9ED8-C98FD01281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1348" y="0"/>
            <a:ext cx="2528107" cy="3995928"/>
          </a:xfrm>
          <a:prstGeom prst="rect">
            <a:avLst/>
          </a:prstGeom>
        </p:spPr>
      </p:pic>
    </p:spTree>
    <p:extLst>
      <p:ext uri="{BB962C8B-B14F-4D97-AF65-F5344CB8AC3E}">
        <p14:creationId xmlns:p14="http://schemas.microsoft.com/office/powerpoint/2010/main" val="19179988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899010-101A-4543-9DB2-3575731FAF32}"/>
              </a:ext>
            </a:extLst>
          </p:cNvPr>
          <p:cNvPicPr>
            <a:picLocks noChangeAspect="1"/>
          </p:cNvPicPr>
          <p:nvPr userDrawn="1"/>
        </p:nvPicPr>
        <p:blipFill>
          <a:blip r:embed="rId2">
            <a:extLst>
              <a:ext uri="{28A0092B-C50C-407E-A947-70E740481C1C}">
                <a14:useLocalDpi xmlns:a14="http://schemas.microsoft.com/office/drawing/2010/main" val="0"/>
              </a:ext>
            </a:extLst>
          </a:blip>
          <a:srcRect t="7869" b="7869"/>
          <a:stretch/>
        </p:blipFill>
        <p:spPr>
          <a:xfrm>
            <a:off x="0" y="0"/>
            <a:ext cx="12192000" cy="6858000"/>
          </a:xfrm>
          <a:prstGeom prst="rect">
            <a:avLst/>
          </a:prstGeom>
        </p:spPr>
      </p:pic>
      <p:pic>
        <p:nvPicPr>
          <p:cNvPr id="6" name="Picture 5" descr="A close up of a logo&#10;&#10;Description automatically generated">
            <a:extLst>
              <a:ext uri="{FF2B5EF4-FFF2-40B4-BE49-F238E27FC236}">
                <a16:creationId xmlns:a16="http://schemas.microsoft.com/office/drawing/2014/main" id="{391D72BE-E75E-42EE-8468-4E9A8FCC6E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64000"/>
            <a:ext cx="6004063" cy="4114460"/>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1117447"/>
            <a:ext cx="5580000" cy="1440000"/>
          </a:xfrm>
        </p:spPr>
        <p:txBody>
          <a:bodyPr anchor="t">
            <a:normAutofit/>
          </a:bodyPr>
          <a:lstStyle>
            <a:lvl1pPr algn="l">
              <a:lnSpc>
                <a:spcPts val="5400"/>
              </a:lnSpc>
              <a:defRPr sz="5200">
                <a:solidFill>
                  <a:schemeClr val="tx1"/>
                </a:solidFill>
              </a:defRPr>
            </a:lvl1pPr>
          </a:lstStyle>
          <a:p>
            <a:r>
              <a:rPr lang="en-US"/>
              <a:t>Click to edit </a:t>
            </a:r>
            <a:br>
              <a:rPr lang="en-US"/>
            </a:br>
            <a:r>
              <a:rPr lang="en-US"/>
              <a:t>Master title style</a:t>
            </a:r>
            <a:endParaRPr lang="en-GB"/>
          </a:p>
        </p:txBody>
      </p:sp>
      <p:pic>
        <p:nvPicPr>
          <p:cNvPr id="10" name="Picture 9" descr="A close up of a sign&#10;&#10;Description automatically generated">
            <a:extLst>
              <a:ext uri="{FF2B5EF4-FFF2-40B4-BE49-F238E27FC236}">
                <a16:creationId xmlns:a16="http://schemas.microsoft.com/office/drawing/2014/main" id="{D7119C06-9B6F-4184-B144-E2ECC47B60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44000" y="432000"/>
            <a:ext cx="2618237" cy="844298"/>
          </a:xfrm>
          <a:prstGeom prst="rect">
            <a:avLst/>
          </a:prstGeom>
        </p:spPr>
      </p:pic>
    </p:spTree>
    <p:extLst>
      <p:ext uri="{BB962C8B-B14F-4D97-AF65-F5344CB8AC3E}">
        <p14:creationId xmlns:p14="http://schemas.microsoft.com/office/powerpoint/2010/main" val="4402985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Divider Slide">
    <p:bg>
      <p:bgPr>
        <a:solidFill>
          <a:schemeClr val="accent2"/>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3348000" y="6332400"/>
            <a:ext cx="4839677" cy="365125"/>
          </a:xfrm>
        </p:spPr>
        <p:txBody>
          <a:bodyPr/>
          <a:lstStyle>
            <a:lvl1pPr>
              <a:defRPr>
                <a:solidFill>
                  <a:schemeClr val="tx1"/>
                </a:solidFill>
              </a:defRPr>
            </a:lvl1pPr>
          </a:lstStyle>
          <a:p>
            <a:r>
              <a:rPr lang="en-GB"/>
              <a:t>Uncertain Futures</a:t>
            </a:r>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tx1"/>
                </a:solidFill>
              </a:rPr>
              <a:t>Money and Pensions Service</a:t>
            </a:r>
          </a:p>
        </p:txBody>
      </p:sp>
      <p:sp>
        <p:nvSpPr>
          <p:cNvPr id="14" name="Title 1">
            <a:extLst>
              <a:ext uri="{FF2B5EF4-FFF2-40B4-BE49-F238E27FC236}">
                <a16:creationId xmlns:a16="http://schemas.microsoft.com/office/drawing/2014/main" id="{9287E5CD-33E5-4D7C-95BF-1ABDF8B3B4E5}"/>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a:t>Click to edit </a:t>
            </a:r>
            <a:br>
              <a:rPr lang="en-US"/>
            </a:br>
            <a:r>
              <a:rPr lang="en-US"/>
              <a:t>Master title style</a:t>
            </a:r>
            <a:endParaRPr lang="en-GB"/>
          </a:p>
        </p:txBody>
      </p:sp>
      <p:sp>
        <p:nvSpPr>
          <p:cNvPr id="15" name="Subtitle 2">
            <a:extLst>
              <a:ext uri="{FF2B5EF4-FFF2-40B4-BE49-F238E27FC236}">
                <a16:creationId xmlns:a16="http://schemas.microsoft.com/office/drawing/2014/main" id="{3CCD5053-13C6-44CC-94CD-6F657D98BE62}"/>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6986300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Quote Slide">
    <p:bg>
      <p:bgPr>
        <a:solidFill>
          <a:schemeClr val="accent1"/>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8B6865E-07B5-4255-8E36-193CCE8F77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502" y="278815"/>
            <a:ext cx="5047498" cy="4860046"/>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6"/>
            <a:ext cx="6433749" cy="3884439"/>
          </a:xfrm>
        </p:spPr>
        <p:txBody>
          <a:bodyPr anchor="t">
            <a:normAutofit/>
          </a:bodyPr>
          <a:lstStyle>
            <a:lvl1pPr marL="222250" indent="-222250" algn="l">
              <a:lnSpc>
                <a:spcPts val="4200"/>
              </a:lnSpc>
              <a:defRPr sz="4000" b="0">
                <a:solidFill>
                  <a:schemeClr val="tx1"/>
                </a:solidFill>
              </a:defRPr>
            </a:lvl1pPr>
          </a:lstStyle>
          <a:p>
            <a:r>
              <a:rPr lang="en-US"/>
              <a:t>“Click to edit </a:t>
            </a:r>
            <a:br>
              <a:rPr lang="en-US"/>
            </a:br>
            <a:r>
              <a:rPr lang="en-US"/>
              <a:t>Master title style</a:t>
            </a:r>
            <a:endParaRPr lang="en-GB"/>
          </a:p>
        </p:txBody>
      </p:sp>
      <p:sp>
        <p:nvSpPr>
          <p:cNvPr id="8" name="Subtitle 2">
            <a:extLst>
              <a:ext uri="{FF2B5EF4-FFF2-40B4-BE49-F238E27FC236}">
                <a16:creationId xmlns:a16="http://schemas.microsoft.com/office/drawing/2014/main" id="{1223B28A-7A54-4D24-868E-4890A440AC70}"/>
              </a:ext>
            </a:extLst>
          </p:cNvPr>
          <p:cNvSpPr>
            <a:spLocks noGrp="1"/>
          </p:cNvSpPr>
          <p:nvPr>
            <p:ph type="subTitle" idx="1"/>
          </p:nvPr>
        </p:nvSpPr>
        <p:spPr>
          <a:xfrm>
            <a:off x="668511" y="5005952"/>
            <a:ext cx="6197238" cy="1069383"/>
          </a:xfrm>
        </p:spPr>
        <p:txBody>
          <a:bodyPr anchor="t"/>
          <a:lstStyle>
            <a:lvl1pPr marL="0" indent="0" algn="l">
              <a:lnSpc>
                <a:spcPts val="2600"/>
              </a:lnSpc>
              <a:spcAft>
                <a:spcPts val="0"/>
              </a:spcAft>
              <a:buNone/>
              <a:defRPr sz="230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3348000" y="6332400"/>
            <a:ext cx="4839677" cy="365125"/>
          </a:xfrm>
        </p:spPr>
        <p:txBody>
          <a:bodyPr/>
          <a:lstStyle>
            <a:lvl1pPr>
              <a:defRPr>
                <a:solidFill>
                  <a:schemeClr val="tx1"/>
                </a:solidFill>
              </a:defRPr>
            </a:lvl1pPr>
          </a:lstStyle>
          <a:p>
            <a:r>
              <a:rPr lang="en-GB"/>
              <a:t>Uncertain Futures</a:t>
            </a:r>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tx1"/>
                </a:solidFill>
              </a:rPr>
              <a:t>Money and Pensions Service</a:t>
            </a:r>
          </a:p>
        </p:txBody>
      </p:sp>
    </p:spTree>
    <p:extLst>
      <p:ext uri="{BB962C8B-B14F-4D97-AF65-F5344CB8AC3E}">
        <p14:creationId xmlns:p14="http://schemas.microsoft.com/office/powerpoint/2010/main" val="31692974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2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Edit Master text styles</a:t>
            </a:r>
          </a:p>
        </p:txBody>
      </p:sp>
      <p:sp>
        <p:nvSpPr>
          <p:cNvPr id="10" name="Content Placeholder 9">
            <a:extLst>
              <a:ext uri="{FF2B5EF4-FFF2-40B4-BE49-F238E27FC236}">
                <a16:creationId xmlns:a16="http://schemas.microsoft.com/office/drawing/2014/main" id="{8E228F7C-8A02-4885-BA00-56CD177858DA}"/>
              </a:ext>
            </a:extLst>
          </p:cNvPr>
          <p:cNvSpPr>
            <a:spLocks noGrp="1"/>
          </p:cNvSpPr>
          <p:nvPr>
            <p:ph sz="quarter" idx="14"/>
          </p:nvPr>
        </p:nvSpPr>
        <p:spPr>
          <a:xfrm>
            <a:off x="431799" y="1978025"/>
            <a:ext cx="7527977" cy="4198938"/>
          </a:xfrm>
        </p:spPr>
        <p:txBody>
          <a:bodyPr numCol="2" spcCol="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955347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1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0" y="1978701"/>
            <a:ext cx="6674653"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Edit Master text styles</a:t>
            </a:r>
          </a:p>
        </p:txBody>
      </p:sp>
    </p:spTree>
    <p:extLst>
      <p:ext uri="{BB962C8B-B14F-4D97-AF65-F5344CB8AC3E}">
        <p14:creationId xmlns:p14="http://schemas.microsoft.com/office/powerpoint/2010/main" val="34065419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1 Column &amp;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5972677" y="1978701"/>
            <a:ext cx="5942250" cy="4198261"/>
          </a:xfrm>
        </p:spPr>
        <p:txBody>
          <a:bodyPr numCol="1" spcCol="0"/>
          <a:lstStyle>
            <a:lvl1pPr>
              <a:defRPr b="1">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1316414" y="5403331"/>
            <a:ext cx="1384428"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9" name="Text Placeholder 7">
            <a:extLst>
              <a:ext uri="{FF2B5EF4-FFF2-40B4-BE49-F238E27FC236}">
                <a16:creationId xmlns:a16="http://schemas.microsoft.com/office/drawing/2014/main" id="{EE642DB7-A239-4E62-9373-2C8238116CA0}"/>
              </a:ext>
            </a:extLst>
          </p:cNvPr>
          <p:cNvSpPr>
            <a:spLocks noGrp="1"/>
          </p:cNvSpPr>
          <p:nvPr>
            <p:ph type="body" sz="quarter" idx="14"/>
          </p:nvPr>
        </p:nvSpPr>
        <p:spPr>
          <a:xfrm>
            <a:off x="3184598" y="5400743"/>
            <a:ext cx="996984"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0" name="Text Placeholder 7">
            <a:extLst>
              <a:ext uri="{FF2B5EF4-FFF2-40B4-BE49-F238E27FC236}">
                <a16:creationId xmlns:a16="http://schemas.microsoft.com/office/drawing/2014/main" id="{E4395C05-3680-4FF4-BE5B-E89F721A6C58}"/>
              </a:ext>
            </a:extLst>
          </p:cNvPr>
          <p:cNvSpPr>
            <a:spLocks noGrp="1"/>
          </p:cNvSpPr>
          <p:nvPr>
            <p:ph type="body" sz="quarter" idx="15"/>
          </p:nvPr>
        </p:nvSpPr>
        <p:spPr>
          <a:xfrm>
            <a:off x="4180321" y="5400743"/>
            <a:ext cx="915661"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1" name="Text Placeholder 7">
            <a:extLst>
              <a:ext uri="{FF2B5EF4-FFF2-40B4-BE49-F238E27FC236}">
                <a16:creationId xmlns:a16="http://schemas.microsoft.com/office/drawing/2014/main" id="{9969BE2A-3E2F-4122-AFC9-7D0D9EF5A5F9}"/>
              </a:ext>
            </a:extLst>
          </p:cNvPr>
          <p:cNvSpPr>
            <a:spLocks noGrp="1"/>
          </p:cNvSpPr>
          <p:nvPr>
            <p:ph type="body" sz="quarter" idx="16"/>
          </p:nvPr>
        </p:nvSpPr>
        <p:spPr>
          <a:xfrm>
            <a:off x="5095982" y="5400743"/>
            <a:ext cx="863029"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Tree>
    <p:extLst>
      <p:ext uri="{BB962C8B-B14F-4D97-AF65-F5344CB8AC3E}">
        <p14:creationId xmlns:p14="http://schemas.microsoft.com/office/powerpoint/2010/main" val="15240740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1 Column &amp; Imag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6262923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1 Column &amp; Image B">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lvl1pPr>
              <a:defRPr>
                <a:solidFill>
                  <a:schemeClr val="tx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tx1"/>
                </a:solidFill>
              </a:rPr>
              <a:t>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13185121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1 Column &amp; Image C">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3E5523D-C773-40E2-B851-BF2149E5A448}"/>
              </a:ext>
            </a:extLst>
          </p:cNvPr>
          <p:cNvSpPr>
            <a:spLocks noGrp="1"/>
          </p:cNvSpPr>
          <p:nvPr>
            <p:ph type="body" sz="quarter" idx="15" hasCustomPrompt="1"/>
          </p:nvPr>
        </p:nvSpPr>
        <p:spPr>
          <a:xfrm>
            <a:off x="432000" y="6330804"/>
            <a:ext cx="2570163" cy="365125"/>
          </a:xfrm>
        </p:spPr>
        <p:txBody>
          <a:bodyPr anchor="ctr">
            <a:normAutofit/>
          </a:bodyPr>
          <a:lstStyle>
            <a:lvl1pPr>
              <a:lnSpc>
                <a:spcPct val="100000"/>
              </a:lnSpc>
              <a:spcAft>
                <a:spcPts val="0"/>
              </a:spcAft>
              <a:defRPr sz="1200" b="1">
                <a:solidFill>
                  <a:schemeClr val="tx1"/>
                </a:solidFill>
              </a:defRPr>
            </a:lvl1pPr>
          </a:lstStyle>
          <a:p>
            <a:pPr lvl="0"/>
            <a:r>
              <a:rPr lang="en-US"/>
              <a:t>Money &amp;Pensions Service</a:t>
            </a:r>
            <a:endParaRPr lang="en-GB"/>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0" y="3429000"/>
            <a:ext cx="12192000" cy="3429000"/>
          </a:xfrm>
        </p:spPr>
        <p:txBody>
          <a:bodyPr anchor="ctr"/>
          <a:lstStyle>
            <a:lvl1pPr algn="ctr">
              <a:defRPr>
                <a:solidFill>
                  <a:schemeClr val="bg2"/>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1370289"/>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a:p>
        </p:txBody>
      </p:sp>
      <p:sp>
        <p:nvSpPr>
          <p:cNvPr id="8" name="Content Placeholder 2">
            <a:extLst>
              <a:ext uri="{FF2B5EF4-FFF2-40B4-BE49-F238E27FC236}">
                <a16:creationId xmlns:a16="http://schemas.microsoft.com/office/drawing/2014/main" id="{5E3735CB-0B70-4F6D-AD7E-7D0683B894D8}"/>
              </a:ext>
            </a:extLst>
          </p:cNvPr>
          <p:cNvSpPr>
            <a:spLocks noGrp="1"/>
          </p:cNvSpPr>
          <p:nvPr>
            <p:ph idx="14"/>
          </p:nvPr>
        </p:nvSpPr>
        <p:spPr>
          <a:xfrm>
            <a:off x="6195059" y="491490"/>
            <a:ext cx="5731897" cy="2846070"/>
          </a:xfrm>
        </p:spPr>
        <p:txBody>
          <a:bodyPr numCol="1" spcCol="0"/>
          <a:lstStyle>
            <a:lvl1pPr>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655303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1 Column &amp; Image D">
    <p:bg>
      <p:bgPr>
        <a:solidFill>
          <a:schemeClr val="bg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3E5523D-C773-40E2-B851-BF2149E5A448}"/>
              </a:ext>
            </a:extLst>
          </p:cNvPr>
          <p:cNvSpPr>
            <a:spLocks noGrp="1"/>
          </p:cNvSpPr>
          <p:nvPr>
            <p:ph type="body" sz="quarter" idx="15" hasCustomPrompt="1"/>
          </p:nvPr>
        </p:nvSpPr>
        <p:spPr>
          <a:xfrm>
            <a:off x="432000" y="6330804"/>
            <a:ext cx="2570163" cy="365125"/>
          </a:xfrm>
        </p:spPr>
        <p:txBody>
          <a:bodyPr anchor="ctr">
            <a:normAutofit/>
          </a:bodyPr>
          <a:lstStyle>
            <a:lvl1pPr>
              <a:lnSpc>
                <a:spcPct val="100000"/>
              </a:lnSpc>
              <a:spcAft>
                <a:spcPts val="0"/>
              </a:spcAft>
              <a:defRPr sz="1200" b="1">
                <a:solidFill>
                  <a:schemeClr val="tx1"/>
                </a:solidFill>
              </a:defRPr>
            </a:lvl1pPr>
          </a:lstStyle>
          <a:p>
            <a:pPr lvl="0"/>
            <a:r>
              <a:rPr lang="en-US"/>
              <a:t>Money &amp;Pensions Service</a:t>
            </a:r>
            <a:endParaRPr lang="en-GB"/>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0" y="3429000"/>
            <a:ext cx="12192000" cy="3429000"/>
          </a:xfrm>
        </p:spPr>
        <p:txBody>
          <a:bodyPr anchor="ctr"/>
          <a:lstStyle>
            <a:lvl1pPr algn="ctr">
              <a:defRPr>
                <a:solidFill>
                  <a:schemeClr val="bg2"/>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lvl1pPr>
              <a:defRPr>
                <a:solidFill>
                  <a:schemeClr val="tx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1370289"/>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a:p>
        </p:txBody>
      </p:sp>
      <p:sp>
        <p:nvSpPr>
          <p:cNvPr id="8" name="Content Placeholder 2">
            <a:extLst>
              <a:ext uri="{FF2B5EF4-FFF2-40B4-BE49-F238E27FC236}">
                <a16:creationId xmlns:a16="http://schemas.microsoft.com/office/drawing/2014/main" id="{5E3735CB-0B70-4F6D-AD7E-7D0683B894D8}"/>
              </a:ext>
            </a:extLst>
          </p:cNvPr>
          <p:cNvSpPr>
            <a:spLocks noGrp="1"/>
          </p:cNvSpPr>
          <p:nvPr>
            <p:ph idx="14"/>
          </p:nvPr>
        </p:nvSpPr>
        <p:spPr>
          <a:xfrm>
            <a:off x="6195059" y="491490"/>
            <a:ext cx="5731897" cy="2846070"/>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30434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99" y="1965278"/>
            <a:ext cx="7386174"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3" name="Picture 12" descr="Blue text on a black background&#10;&#10;Description automatically generated with medium confidence">
            <a:extLst>
              <a:ext uri="{FF2B5EF4-FFF2-40B4-BE49-F238E27FC236}">
                <a16:creationId xmlns:a16="http://schemas.microsoft.com/office/drawing/2014/main" id="{DDE5C2E0-DC6A-4BAD-9C90-66AC134250B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1999" y="6447883"/>
            <a:ext cx="786386" cy="121920"/>
          </a:xfrm>
          <a:prstGeom prst="rect">
            <a:avLst/>
          </a:prstGeom>
        </p:spPr>
      </p:pic>
      <p:sp>
        <p:nvSpPr>
          <p:cNvPr id="8" name="Text Placeholder 3">
            <a:extLst>
              <a:ext uri="{FF2B5EF4-FFF2-40B4-BE49-F238E27FC236}">
                <a16:creationId xmlns:a16="http://schemas.microsoft.com/office/drawing/2014/main" id="{1F1C9962-2320-4455-AE2F-089658A17DCD}"/>
              </a:ext>
            </a:extLst>
          </p:cNvPr>
          <p:cNvSpPr>
            <a:spLocks noGrp="1"/>
          </p:cNvSpPr>
          <p:nvPr>
            <p:ph type="body" sz="quarter" idx="20"/>
          </p:nvPr>
        </p:nvSpPr>
        <p:spPr>
          <a:xfrm>
            <a:off x="8110330" y="2019301"/>
            <a:ext cx="3649217" cy="3467100"/>
          </a:xfrm>
          <a:solidFill>
            <a:schemeClr val="accent4"/>
          </a:solidFill>
          <a:ln w="88900">
            <a:noFill/>
            <a:miter lim="800000"/>
          </a:ln>
        </p:spPr>
        <p:txBody>
          <a:bodyPr lIns="180000" tIns="108000" rIns="36000" bIns="36000"/>
          <a:lstStyle>
            <a:lvl1pPr>
              <a:lnSpc>
                <a:spcPts val="2600"/>
              </a:lnSpc>
              <a:spcBef>
                <a:spcPts val="0"/>
              </a:spcBef>
              <a:spcAft>
                <a:spcPts val="0"/>
              </a:spcAft>
              <a:defRPr sz="2400" b="0">
                <a:solidFill>
                  <a:schemeClr val="tx1"/>
                </a:solidFill>
                <a:latin typeface="+mn-lt"/>
              </a:defRPr>
            </a:lvl1pPr>
            <a:lvl2pPr marL="306000" indent="-306000">
              <a:lnSpc>
                <a:spcPts val="2600"/>
              </a:lnSpc>
              <a:spcBef>
                <a:spcPts val="0"/>
              </a:spcBef>
              <a:spcAft>
                <a:spcPts val="0"/>
              </a:spcAft>
              <a:buFont typeface="Arial" panose="020B0604020202020204" pitchFamily="34" charset="0"/>
              <a:buChar char="•"/>
              <a:defRPr sz="2400" b="0">
                <a:solidFill>
                  <a:schemeClr val="tx1"/>
                </a:solidFill>
              </a:defRPr>
            </a:lvl2pPr>
            <a:lvl3pPr>
              <a:lnSpc>
                <a:spcPts val="2600"/>
              </a:lnSpc>
              <a:defRPr sz="2400" b="0">
                <a:solidFill>
                  <a:schemeClr val="tx1"/>
                </a:solidFill>
              </a:defRPr>
            </a:lvl3pPr>
            <a:lvl4pPr>
              <a:lnSpc>
                <a:spcPts val="2600"/>
              </a:lnSpc>
              <a:defRPr sz="2400" b="0">
                <a:solidFill>
                  <a:schemeClr val="tx1"/>
                </a:solidFill>
              </a:defRPr>
            </a:lvl4pPr>
            <a:lvl5pPr>
              <a:lnSpc>
                <a:spcPts val="2600"/>
              </a:lnSpc>
              <a:defRPr sz="2400" b="0">
                <a:solidFill>
                  <a:schemeClr val="tx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615864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Graph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6458299" y="4645566"/>
            <a:ext cx="1859532" cy="921045"/>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9" name="Text Placeholder 7">
            <a:extLst>
              <a:ext uri="{FF2B5EF4-FFF2-40B4-BE49-F238E27FC236}">
                <a16:creationId xmlns:a16="http://schemas.microsoft.com/office/drawing/2014/main" id="{EE642DB7-A239-4E62-9373-2C8238116CA0}"/>
              </a:ext>
            </a:extLst>
          </p:cNvPr>
          <p:cNvSpPr>
            <a:spLocks noGrp="1"/>
          </p:cNvSpPr>
          <p:nvPr>
            <p:ph type="body" sz="quarter" idx="14"/>
          </p:nvPr>
        </p:nvSpPr>
        <p:spPr>
          <a:xfrm>
            <a:off x="8856593" y="4645565"/>
            <a:ext cx="1859532" cy="921046"/>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0" name="Text Placeholder 7">
            <a:extLst>
              <a:ext uri="{FF2B5EF4-FFF2-40B4-BE49-F238E27FC236}">
                <a16:creationId xmlns:a16="http://schemas.microsoft.com/office/drawing/2014/main" id="{E4395C05-3680-4FF4-BE5B-E89F721A6C58}"/>
              </a:ext>
            </a:extLst>
          </p:cNvPr>
          <p:cNvSpPr>
            <a:spLocks noGrp="1"/>
          </p:cNvSpPr>
          <p:nvPr>
            <p:ph type="body" sz="quarter" idx="15" hasCustomPrompt="1"/>
          </p:nvPr>
        </p:nvSpPr>
        <p:spPr>
          <a:xfrm>
            <a:off x="6458299" y="3732364"/>
            <a:ext cx="1578796" cy="773631"/>
          </a:xfrm>
        </p:spPr>
        <p:txBody>
          <a:bodyPr>
            <a:noAutofit/>
          </a:bodyPr>
          <a:lstStyle>
            <a:lvl1pPr>
              <a:lnSpc>
                <a:spcPts val="7000"/>
              </a:lnSpc>
              <a:spcAft>
                <a:spcPts val="0"/>
              </a:spcAft>
              <a:defRPr sz="7000" b="1">
                <a:solidFill>
                  <a:schemeClr val="bg2"/>
                </a:solidFill>
              </a:defRPr>
            </a:lvl1pPr>
          </a:lstStyle>
          <a:p>
            <a:pPr lvl="0"/>
            <a:r>
              <a:rPr lang="en-US"/>
              <a:t>00%</a:t>
            </a:r>
          </a:p>
        </p:txBody>
      </p:sp>
      <p:sp>
        <p:nvSpPr>
          <p:cNvPr id="12" name="Text Placeholder 7">
            <a:extLst>
              <a:ext uri="{FF2B5EF4-FFF2-40B4-BE49-F238E27FC236}">
                <a16:creationId xmlns:a16="http://schemas.microsoft.com/office/drawing/2014/main" id="{12C2825E-20E8-4600-AD69-BFFEF1A95884}"/>
              </a:ext>
            </a:extLst>
          </p:cNvPr>
          <p:cNvSpPr>
            <a:spLocks noGrp="1"/>
          </p:cNvSpPr>
          <p:nvPr>
            <p:ph type="body" sz="quarter" idx="16" hasCustomPrompt="1"/>
          </p:nvPr>
        </p:nvSpPr>
        <p:spPr>
          <a:xfrm>
            <a:off x="8856593" y="3732363"/>
            <a:ext cx="1578796" cy="773631"/>
          </a:xfrm>
        </p:spPr>
        <p:txBody>
          <a:bodyPr>
            <a:noAutofit/>
          </a:bodyPr>
          <a:lstStyle>
            <a:lvl1pPr>
              <a:lnSpc>
                <a:spcPts val="7000"/>
              </a:lnSpc>
              <a:spcAft>
                <a:spcPts val="0"/>
              </a:spcAft>
              <a:defRPr sz="7000" b="1">
                <a:solidFill>
                  <a:schemeClr val="bg2"/>
                </a:solidFill>
              </a:defRPr>
            </a:lvl1pPr>
          </a:lstStyle>
          <a:p>
            <a:pPr lvl="0"/>
            <a:r>
              <a:rPr lang="en-US"/>
              <a:t>00%</a:t>
            </a:r>
          </a:p>
        </p:txBody>
      </p:sp>
      <p:sp>
        <p:nvSpPr>
          <p:cNvPr id="13" name="Text Placeholder 7">
            <a:extLst>
              <a:ext uri="{FF2B5EF4-FFF2-40B4-BE49-F238E27FC236}">
                <a16:creationId xmlns:a16="http://schemas.microsoft.com/office/drawing/2014/main" id="{38517BAA-BD77-49B0-8280-51A01C3BD495}"/>
              </a:ext>
            </a:extLst>
          </p:cNvPr>
          <p:cNvSpPr>
            <a:spLocks noGrp="1"/>
          </p:cNvSpPr>
          <p:nvPr>
            <p:ph type="body" sz="quarter" idx="17"/>
          </p:nvPr>
        </p:nvSpPr>
        <p:spPr>
          <a:xfrm>
            <a:off x="417095" y="2016000"/>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4" name="Text Placeholder 7">
            <a:extLst>
              <a:ext uri="{FF2B5EF4-FFF2-40B4-BE49-F238E27FC236}">
                <a16:creationId xmlns:a16="http://schemas.microsoft.com/office/drawing/2014/main" id="{6FE36CF7-D727-484F-ACCA-680234604850}"/>
              </a:ext>
            </a:extLst>
          </p:cNvPr>
          <p:cNvSpPr>
            <a:spLocks noGrp="1"/>
          </p:cNvSpPr>
          <p:nvPr>
            <p:ph type="body" sz="quarter" idx="18"/>
          </p:nvPr>
        </p:nvSpPr>
        <p:spPr>
          <a:xfrm>
            <a:off x="1605033" y="2016000"/>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5" name="Text Placeholder 7">
            <a:extLst>
              <a:ext uri="{FF2B5EF4-FFF2-40B4-BE49-F238E27FC236}">
                <a16:creationId xmlns:a16="http://schemas.microsoft.com/office/drawing/2014/main" id="{0CE0F5FA-3BEC-4814-80A8-2E7F8D387CEC}"/>
              </a:ext>
            </a:extLst>
          </p:cNvPr>
          <p:cNvSpPr>
            <a:spLocks noGrp="1"/>
          </p:cNvSpPr>
          <p:nvPr>
            <p:ph type="body" sz="quarter" idx="19"/>
          </p:nvPr>
        </p:nvSpPr>
        <p:spPr>
          <a:xfrm>
            <a:off x="417095" y="2525158"/>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6" name="Text Placeholder 7">
            <a:extLst>
              <a:ext uri="{FF2B5EF4-FFF2-40B4-BE49-F238E27FC236}">
                <a16:creationId xmlns:a16="http://schemas.microsoft.com/office/drawing/2014/main" id="{A1E25ED4-A756-4D6F-9FA2-07BD64AAE6A2}"/>
              </a:ext>
            </a:extLst>
          </p:cNvPr>
          <p:cNvSpPr>
            <a:spLocks noGrp="1"/>
          </p:cNvSpPr>
          <p:nvPr>
            <p:ph type="body" sz="quarter" idx="20"/>
          </p:nvPr>
        </p:nvSpPr>
        <p:spPr>
          <a:xfrm>
            <a:off x="1605033" y="2525158"/>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7" name="Text Placeholder 7">
            <a:extLst>
              <a:ext uri="{FF2B5EF4-FFF2-40B4-BE49-F238E27FC236}">
                <a16:creationId xmlns:a16="http://schemas.microsoft.com/office/drawing/2014/main" id="{A2E8750F-1C86-4B15-AA93-8D98885935C7}"/>
              </a:ext>
            </a:extLst>
          </p:cNvPr>
          <p:cNvSpPr>
            <a:spLocks noGrp="1"/>
          </p:cNvSpPr>
          <p:nvPr>
            <p:ph type="body" sz="quarter" idx="21"/>
          </p:nvPr>
        </p:nvSpPr>
        <p:spPr>
          <a:xfrm>
            <a:off x="417095" y="3034316"/>
            <a:ext cx="2115898" cy="372734"/>
          </a:xfrm>
          <a:solidFill>
            <a:schemeClr val="accent2"/>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8" name="Text Placeholder 7">
            <a:extLst>
              <a:ext uri="{FF2B5EF4-FFF2-40B4-BE49-F238E27FC236}">
                <a16:creationId xmlns:a16="http://schemas.microsoft.com/office/drawing/2014/main" id="{1AF9F824-50A3-4FF3-A8CB-4479B11FC815}"/>
              </a:ext>
            </a:extLst>
          </p:cNvPr>
          <p:cNvSpPr>
            <a:spLocks noGrp="1"/>
          </p:cNvSpPr>
          <p:nvPr>
            <p:ph type="body" sz="quarter" idx="22"/>
          </p:nvPr>
        </p:nvSpPr>
        <p:spPr>
          <a:xfrm>
            <a:off x="2397749" y="3034316"/>
            <a:ext cx="2268843" cy="372734"/>
          </a:xfrm>
          <a:solidFill>
            <a:schemeClr val="accent2"/>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9" name="Text Placeholder 7">
            <a:extLst>
              <a:ext uri="{FF2B5EF4-FFF2-40B4-BE49-F238E27FC236}">
                <a16:creationId xmlns:a16="http://schemas.microsoft.com/office/drawing/2014/main" id="{A3BC5504-A1E5-46A7-9C75-A3BA1AE01C2E}"/>
              </a:ext>
            </a:extLst>
          </p:cNvPr>
          <p:cNvSpPr>
            <a:spLocks noGrp="1"/>
          </p:cNvSpPr>
          <p:nvPr>
            <p:ph type="body" sz="quarter" idx="23"/>
          </p:nvPr>
        </p:nvSpPr>
        <p:spPr>
          <a:xfrm>
            <a:off x="417095" y="3545995"/>
            <a:ext cx="2115898"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0" name="Text Placeholder 7">
            <a:extLst>
              <a:ext uri="{FF2B5EF4-FFF2-40B4-BE49-F238E27FC236}">
                <a16:creationId xmlns:a16="http://schemas.microsoft.com/office/drawing/2014/main" id="{923C1C37-9D14-4FF6-BFFB-46657A851971}"/>
              </a:ext>
            </a:extLst>
          </p:cNvPr>
          <p:cNvSpPr>
            <a:spLocks noGrp="1"/>
          </p:cNvSpPr>
          <p:nvPr>
            <p:ph type="body" sz="quarter" idx="24"/>
          </p:nvPr>
        </p:nvSpPr>
        <p:spPr>
          <a:xfrm>
            <a:off x="2397749" y="3545995"/>
            <a:ext cx="2268843"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1" name="Text Placeholder 7">
            <a:extLst>
              <a:ext uri="{FF2B5EF4-FFF2-40B4-BE49-F238E27FC236}">
                <a16:creationId xmlns:a16="http://schemas.microsoft.com/office/drawing/2014/main" id="{167B0A7A-7BBA-408D-B37D-332CE3A14313}"/>
              </a:ext>
            </a:extLst>
          </p:cNvPr>
          <p:cNvSpPr>
            <a:spLocks noGrp="1"/>
          </p:cNvSpPr>
          <p:nvPr>
            <p:ph type="body" sz="quarter" idx="25"/>
          </p:nvPr>
        </p:nvSpPr>
        <p:spPr>
          <a:xfrm>
            <a:off x="390244" y="4052632"/>
            <a:ext cx="178675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2" name="Text Placeholder 7">
            <a:extLst>
              <a:ext uri="{FF2B5EF4-FFF2-40B4-BE49-F238E27FC236}">
                <a16:creationId xmlns:a16="http://schemas.microsoft.com/office/drawing/2014/main" id="{0AB3456D-39A1-49F8-9B4C-CEE2F2932FA1}"/>
              </a:ext>
            </a:extLst>
          </p:cNvPr>
          <p:cNvSpPr>
            <a:spLocks noGrp="1"/>
          </p:cNvSpPr>
          <p:nvPr>
            <p:ph type="body" sz="quarter" idx="26"/>
          </p:nvPr>
        </p:nvSpPr>
        <p:spPr>
          <a:xfrm>
            <a:off x="2007476" y="4052632"/>
            <a:ext cx="1786759"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3" name="Text Placeholder 7">
            <a:extLst>
              <a:ext uri="{FF2B5EF4-FFF2-40B4-BE49-F238E27FC236}">
                <a16:creationId xmlns:a16="http://schemas.microsoft.com/office/drawing/2014/main" id="{0A87370B-6171-48A7-8A51-9F1D1AFD95A1}"/>
              </a:ext>
            </a:extLst>
          </p:cNvPr>
          <p:cNvSpPr>
            <a:spLocks noGrp="1"/>
          </p:cNvSpPr>
          <p:nvPr>
            <p:ph type="body" sz="quarter" idx="27"/>
          </p:nvPr>
        </p:nvSpPr>
        <p:spPr>
          <a:xfrm>
            <a:off x="411840" y="4555964"/>
            <a:ext cx="1187937"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4" name="Text Placeholder 7">
            <a:extLst>
              <a:ext uri="{FF2B5EF4-FFF2-40B4-BE49-F238E27FC236}">
                <a16:creationId xmlns:a16="http://schemas.microsoft.com/office/drawing/2014/main" id="{756EA517-843A-4F73-AB82-53F7DCEA55E0}"/>
              </a:ext>
            </a:extLst>
          </p:cNvPr>
          <p:cNvSpPr>
            <a:spLocks noGrp="1"/>
          </p:cNvSpPr>
          <p:nvPr>
            <p:ph type="body" sz="quarter" idx="28"/>
          </p:nvPr>
        </p:nvSpPr>
        <p:spPr>
          <a:xfrm>
            <a:off x="1475876" y="4555964"/>
            <a:ext cx="92187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5" name="Text Placeholder 7">
            <a:extLst>
              <a:ext uri="{FF2B5EF4-FFF2-40B4-BE49-F238E27FC236}">
                <a16:creationId xmlns:a16="http://schemas.microsoft.com/office/drawing/2014/main" id="{921F0001-9DC1-4EFB-823B-EB69EFFF11D6}"/>
              </a:ext>
            </a:extLst>
          </p:cNvPr>
          <p:cNvSpPr>
            <a:spLocks noGrp="1"/>
          </p:cNvSpPr>
          <p:nvPr>
            <p:ph type="body" sz="quarter" idx="29"/>
          </p:nvPr>
        </p:nvSpPr>
        <p:spPr>
          <a:xfrm>
            <a:off x="377065" y="5035695"/>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6" name="Text Placeholder 7">
            <a:extLst>
              <a:ext uri="{FF2B5EF4-FFF2-40B4-BE49-F238E27FC236}">
                <a16:creationId xmlns:a16="http://schemas.microsoft.com/office/drawing/2014/main" id="{27724CEB-4CD0-46BF-AD3B-3FF6EE63CDA4}"/>
              </a:ext>
            </a:extLst>
          </p:cNvPr>
          <p:cNvSpPr>
            <a:spLocks noGrp="1"/>
          </p:cNvSpPr>
          <p:nvPr>
            <p:ph type="body" sz="quarter" idx="30"/>
          </p:nvPr>
        </p:nvSpPr>
        <p:spPr>
          <a:xfrm>
            <a:off x="1565003" y="5035695"/>
            <a:ext cx="109411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7" name="Picture Placeholder 26">
            <a:extLst>
              <a:ext uri="{FF2B5EF4-FFF2-40B4-BE49-F238E27FC236}">
                <a16:creationId xmlns:a16="http://schemas.microsoft.com/office/drawing/2014/main" id="{D42C5A3D-D9A0-4531-A41E-C3A857476BC7}"/>
              </a:ext>
            </a:extLst>
          </p:cNvPr>
          <p:cNvSpPr>
            <a:spLocks noGrp="1"/>
          </p:cNvSpPr>
          <p:nvPr>
            <p:ph type="pic" sz="quarter" idx="31"/>
          </p:nvPr>
        </p:nvSpPr>
        <p:spPr>
          <a:xfrm>
            <a:off x="6457949" y="1892300"/>
            <a:ext cx="1785539" cy="1654175"/>
          </a:xfrm>
        </p:spPr>
        <p:txBody>
          <a:bodyPr anchor="ctr"/>
          <a:lstStyle>
            <a:lvl1pPr algn="ctr">
              <a:defRPr/>
            </a:lvl1pPr>
          </a:lstStyle>
          <a:p>
            <a:r>
              <a:rPr lang="en-US"/>
              <a:t>Click icon to add picture</a:t>
            </a:r>
            <a:endParaRPr lang="en-GB"/>
          </a:p>
        </p:txBody>
      </p:sp>
      <p:sp>
        <p:nvSpPr>
          <p:cNvPr id="28" name="Picture Placeholder 26">
            <a:extLst>
              <a:ext uri="{FF2B5EF4-FFF2-40B4-BE49-F238E27FC236}">
                <a16:creationId xmlns:a16="http://schemas.microsoft.com/office/drawing/2014/main" id="{44A3A4EE-BC4B-447A-A4F9-DCEA5E5FAA83}"/>
              </a:ext>
            </a:extLst>
          </p:cNvPr>
          <p:cNvSpPr>
            <a:spLocks noGrp="1"/>
          </p:cNvSpPr>
          <p:nvPr>
            <p:ph type="pic" sz="quarter" idx="32"/>
          </p:nvPr>
        </p:nvSpPr>
        <p:spPr>
          <a:xfrm>
            <a:off x="8801427" y="1969857"/>
            <a:ext cx="1785540" cy="1654175"/>
          </a:xfrm>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7047899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Why we ex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38DBB9-342E-4008-AD70-3DDE1C43BB38}"/>
              </a:ext>
            </a:extLst>
          </p:cNvPr>
          <p:cNvSpPr/>
          <p:nvPr userDrawn="1"/>
        </p:nvSpPr>
        <p:spPr>
          <a:xfrm>
            <a:off x="3937200" y="0"/>
            <a:ext cx="82548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07973"/>
            <a:ext cx="3264999" cy="1211003"/>
          </a:xfrm>
        </p:spPr>
        <p:txBody>
          <a:bodyPr/>
          <a:lstStyle/>
          <a:p>
            <a:r>
              <a:rPr lang="en-US"/>
              <a:t>Click to edit Master title style</a:t>
            </a:r>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10" name="Content Placeholder 9">
            <a:extLst>
              <a:ext uri="{FF2B5EF4-FFF2-40B4-BE49-F238E27FC236}">
                <a16:creationId xmlns:a16="http://schemas.microsoft.com/office/drawing/2014/main" id="{8E228F7C-8A02-4885-BA00-56CD177858DA}"/>
              </a:ext>
            </a:extLst>
          </p:cNvPr>
          <p:cNvSpPr>
            <a:spLocks noGrp="1"/>
          </p:cNvSpPr>
          <p:nvPr>
            <p:ph sz="quarter" idx="14"/>
          </p:nvPr>
        </p:nvSpPr>
        <p:spPr>
          <a:xfrm>
            <a:off x="431799" y="1956306"/>
            <a:ext cx="3265200" cy="4220658"/>
          </a:xfrm>
        </p:spPr>
        <p:txBody>
          <a:bodyPr numCol="1" spcCol="0"/>
          <a:lstStyle>
            <a:lvl1pPr>
              <a:spcAft>
                <a:spcPts val="1200"/>
              </a:spcAft>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a:extLst>
              <a:ext uri="{FF2B5EF4-FFF2-40B4-BE49-F238E27FC236}">
                <a16:creationId xmlns:a16="http://schemas.microsoft.com/office/drawing/2014/main" id="{5F233594-1947-402B-8F7C-888CEDF3CA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8722" y="432000"/>
            <a:ext cx="2048260" cy="651511"/>
          </a:xfrm>
          <a:prstGeom prst="rect">
            <a:avLst/>
          </a:prstGeom>
        </p:spPr>
      </p:pic>
      <p:sp>
        <p:nvSpPr>
          <p:cNvPr id="13" name="Footer Placeholder 4">
            <a:extLst>
              <a:ext uri="{FF2B5EF4-FFF2-40B4-BE49-F238E27FC236}">
                <a16:creationId xmlns:a16="http://schemas.microsoft.com/office/drawing/2014/main" id="{1B7F9186-023E-4543-BCBA-E70BD0C88982}"/>
              </a:ext>
            </a:extLst>
          </p:cNvPr>
          <p:cNvSpPr>
            <a:spLocks noGrp="1"/>
          </p:cNvSpPr>
          <p:nvPr>
            <p:ph type="ftr" sz="quarter" idx="3"/>
          </p:nvPr>
        </p:nvSpPr>
        <p:spPr>
          <a:xfrm>
            <a:off x="4266000" y="6332400"/>
            <a:ext cx="4839677" cy="365125"/>
          </a:xfrm>
          <a:prstGeom prst="rect">
            <a:avLst/>
          </a:prstGeom>
        </p:spPr>
        <p:txBody>
          <a:bodyPr vert="horz" lIns="0" tIns="0" rIns="0" bIns="0" rtlCol="0" anchor="ctr" anchorCtr="0"/>
          <a:lstStyle>
            <a:lvl1pPr algn="l">
              <a:defRPr sz="1200">
                <a:solidFill>
                  <a:schemeClr val="tx1"/>
                </a:solidFill>
                <a:latin typeface="+mj-lt"/>
              </a:defRPr>
            </a:lvl1pPr>
          </a:lstStyle>
          <a:p>
            <a:r>
              <a:rPr lang="en-GB"/>
              <a:t>Uncertain Futures</a:t>
            </a:r>
          </a:p>
        </p:txBody>
      </p:sp>
      <p:sp>
        <p:nvSpPr>
          <p:cNvPr id="14" name="Slide Number Placeholder 5">
            <a:extLst>
              <a:ext uri="{FF2B5EF4-FFF2-40B4-BE49-F238E27FC236}">
                <a16:creationId xmlns:a16="http://schemas.microsoft.com/office/drawing/2014/main" id="{76B09052-D167-44E6-B9CE-C871E399E538}"/>
              </a:ext>
            </a:extLst>
          </p:cNvPr>
          <p:cNvSpPr>
            <a:spLocks noGrp="1"/>
          </p:cNvSpPr>
          <p:nvPr>
            <p:ph type="sldNum" sz="quarter" idx="4"/>
          </p:nvPr>
        </p:nvSpPr>
        <p:spPr>
          <a:xfrm>
            <a:off x="9997728" y="6332400"/>
            <a:ext cx="1783847" cy="365125"/>
          </a:xfrm>
          <a:prstGeom prst="rect">
            <a:avLst/>
          </a:prstGeom>
        </p:spPr>
        <p:txBody>
          <a:bodyPr vert="horz" lIns="0" tIns="0" rIns="0" bIns="0" rtlCol="0" anchor="ctr" anchorCtr="0"/>
          <a:lstStyle>
            <a:lvl1pPr algn="r">
              <a:defRPr sz="1200" b="1">
                <a:solidFill>
                  <a:schemeClr val="tx1"/>
                </a:solidFill>
                <a:latin typeface="+mj-lt"/>
              </a:defRPr>
            </a:lvl1pPr>
          </a:lstStyle>
          <a:p>
            <a:fld id="{85452B25-2BA5-41FF-9718-90E0D58FDD67}" type="slidenum">
              <a:rPr lang="en-GB" smtClean="0"/>
              <a:pPr/>
              <a:t>‹#›</a:t>
            </a:fld>
            <a:endParaRPr lang="en-GB"/>
          </a:p>
        </p:txBody>
      </p:sp>
      <p:cxnSp>
        <p:nvCxnSpPr>
          <p:cNvPr id="15" name="Straight Connector 14">
            <a:extLst>
              <a:ext uri="{FF2B5EF4-FFF2-40B4-BE49-F238E27FC236}">
                <a16:creationId xmlns:a16="http://schemas.microsoft.com/office/drawing/2014/main" id="{3B7F2C80-CEDE-48CF-B187-51B0FDBC2D09}"/>
              </a:ext>
            </a:extLst>
          </p:cNvPr>
          <p:cNvCxnSpPr/>
          <p:nvPr userDrawn="1"/>
        </p:nvCxnSpPr>
        <p:spPr>
          <a:xfrm>
            <a:off x="6094800" y="2016000"/>
            <a:ext cx="0" cy="41364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A434A2-B1E5-473C-8FE6-F8BD61A86FDD}"/>
              </a:ext>
            </a:extLst>
          </p:cNvPr>
          <p:cNvCxnSpPr/>
          <p:nvPr userDrawn="1"/>
        </p:nvCxnSpPr>
        <p:spPr>
          <a:xfrm>
            <a:off x="8006400" y="2016000"/>
            <a:ext cx="0" cy="41364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25E1A4B-A45D-4280-BFC9-790C607924A7}"/>
              </a:ext>
            </a:extLst>
          </p:cNvPr>
          <p:cNvCxnSpPr/>
          <p:nvPr userDrawn="1"/>
        </p:nvCxnSpPr>
        <p:spPr>
          <a:xfrm>
            <a:off x="9936000" y="2016000"/>
            <a:ext cx="0" cy="41364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9B337512-5883-40D6-A107-89C25B06279D}"/>
              </a:ext>
            </a:extLst>
          </p:cNvPr>
          <p:cNvSpPr>
            <a:spLocks noGrp="1"/>
          </p:cNvSpPr>
          <p:nvPr>
            <p:ph type="body" sz="quarter" idx="15" hasCustomPrompt="1"/>
          </p:nvPr>
        </p:nvSpPr>
        <p:spPr>
          <a:xfrm>
            <a:off x="4271335" y="3535200"/>
            <a:ext cx="1764000" cy="2196000"/>
          </a:xfrm>
        </p:spPr>
        <p:txBody>
          <a:bodyPr/>
          <a:lstStyle>
            <a:lvl1pPr algn="ctr">
              <a:lnSpc>
                <a:spcPts val="4200"/>
              </a:lnSpc>
              <a:defRPr sz="5000" b="1">
                <a:solidFill>
                  <a:schemeClr val="tx1"/>
                </a:solidFill>
              </a:defRPr>
            </a:lvl1pPr>
            <a:lvl2pPr algn="ctr">
              <a:spcAft>
                <a:spcPts val="0"/>
              </a:spcAft>
              <a:defRPr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00.0m</a:t>
            </a:r>
          </a:p>
          <a:p>
            <a:pPr lvl="1"/>
            <a:r>
              <a:rPr lang="en-US"/>
              <a:t>Second level</a:t>
            </a:r>
          </a:p>
        </p:txBody>
      </p:sp>
      <p:sp>
        <p:nvSpPr>
          <p:cNvPr id="20" name="Text Placeholder 18">
            <a:extLst>
              <a:ext uri="{FF2B5EF4-FFF2-40B4-BE49-F238E27FC236}">
                <a16:creationId xmlns:a16="http://schemas.microsoft.com/office/drawing/2014/main" id="{6EC1C968-D2D2-498B-A535-7C78A271AFA3}"/>
              </a:ext>
            </a:extLst>
          </p:cNvPr>
          <p:cNvSpPr>
            <a:spLocks noGrp="1"/>
          </p:cNvSpPr>
          <p:nvPr>
            <p:ph type="body" sz="quarter" idx="16" hasCustomPrompt="1"/>
          </p:nvPr>
        </p:nvSpPr>
        <p:spPr>
          <a:xfrm>
            <a:off x="6187083" y="3535200"/>
            <a:ext cx="1764000" cy="2196000"/>
          </a:xfrm>
        </p:spPr>
        <p:txBody>
          <a:bodyPr/>
          <a:lstStyle>
            <a:lvl1pPr algn="ctr">
              <a:lnSpc>
                <a:spcPts val="4200"/>
              </a:lnSpc>
              <a:defRPr sz="5000" b="1">
                <a:solidFill>
                  <a:schemeClr val="tx1"/>
                </a:solidFill>
              </a:defRPr>
            </a:lvl1pPr>
            <a:lvl2pPr algn="ctr">
              <a:spcAft>
                <a:spcPts val="0"/>
              </a:spcAft>
              <a:defRPr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00.0m</a:t>
            </a:r>
          </a:p>
          <a:p>
            <a:pPr lvl="1"/>
            <a:r>
              <a:rPr lang="en-US"/>
              <a:t>Second level</a:t>
            </a:r>
          </a:p>
        </p:txBody>
      </p:sp>
      <p:sp>
        <p:nvSpPr>
          <p:cNvPr id="21" name="Text Placeholder 18">
            <a:extLst>
              <a:ext uri="{FF2B5EF4-FFF2-40B4-BE49-F238E27FC236}">
                <a16:creationId xmlns:a16="http://schemas.microsoft.com/office/drawing/2014/main" id="{857F788E-3814-42B0-AC63-6E35479B3804}"/>
              </a:ext>
            </a:extLst>
          </p:cNvPr>
          <p:cNvSpPr>
            <a:spLocks noGrp="1"/>
          </p:cNvSpPr>
          <p:nvPr>
            <p:ph type="body" sz="quarter" idx="17" hasCustomPrompt="1"/>
          </p:nvPr>
        </p:nvSpPr>
        <p:spPr>
          <a:xfrm>
            <a:off x="8101986" y="3535200"/>
            <a:ext cx="1764000" cy="2196000"/>
          </a:xfrm>
        </p:spPr>
        <p:txBody>
          <a:bodyPr/>
          <a:lstStyle>
            <a:lvl1pPr algn="ctr">
              <a:lnSpc>
                <a:spcPts val="4200"/>
              </a:lnSpc>
              <a:defRPr sz="5000" b="1">
                <a:solidFill>
                  <a:schemeClr val="tx1"/>
                </a:solidFill>
              </a:defRPr>
            </a:lvl1pPr>
            <a:lvl2pPr algn="ctr">
              <a:spcAft>
                <a:spcPts val="0"/>
              </a:spcAft>
              <a:defRPr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00.0m</a:t>
            </a:r>
          </a:p>
          <a:p>
            <a:pPr lvl="1"/>
            <a:r>
              <a:rPr lang="en-US"/>
              <a:t>Second level</a:t>
            </a:r>
          </a:p>
        </p:txBody>
      </p:sp>
      <p:sp>
        <p:nvSpPr>
          <p:cNvPr id="22" name="Text Placeholder 18">
            <a:extLst>
              <a:ext uri="{FF2B5EF4-FFF2-40B4-BE49-F238E27FC236}">
                <a16:creationId xmlns:a16="http://schemas.microsoft.com/office/drawing/2014/main" id="{D2AF92EA-61F5-4934-9F01-602C92797D77}"/>
              </a:ext>
            </a:extLst>
          </p:cNvPr>
          <p:cNvSpPr>
            <a:spLocks noGrp="1"/>
          </p:cNvSpPr>
          <p:nvPr>
            <p:ph type="body" sz="quarter" idx="18" hasCustomPrompt="1"/>
          </p:nvPr>
        </p:nvSpPr>
        <p:spPr>
          <a:xfrm>
            <a:off x="10041052" y="3546150"/>
            <a:ext cx="1872000" cy="2171700"/>
          </a:xfrm>
        </p:spPr>
        <p:txBody>
          <a:bodyPr/>
          <a:lstStyle>
            <a:lvl1pPr algn="ctr">
              <a:lnSpc>
                <a:spcPts val="4200"/>
              </a:lnSpc>
              <a:defRPr sz="5000" b="1">
                <a:solidFill>
                  <a:schemeClr val="tx1"/>
                </a:solidFill>
              </a:defRPr>
            </a:lvl1pPr>
            <a:lvl2pPr algn="ctr">
              <a:spcAft>
                <a:spcPts val="0"/>
              </a:spcAft>
              <a:defRPr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00.0m</a:t>
            </a:r>
          </a:p>
          <a:p>
            <a:pPr lvl="1"/>
            <a:r>
              <a:rPr lang="en-US"/>
              <a:t>Second level</a:t>
            </a:r>
          </a:p>
        </p:txBody>
      </p:sp>
    </p:spTree>
    <p:extLst>
      <p:ext uri="{BB962C8B-B14F-4D97-AF65-F5344CB8AC3E}">
        <p14:creationId xmlns:p14="http://schemas.microsoft.com/office/powerpoint/2010/main" val="27038141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Content and 4 images">
    <p:spTree>
      <p:nvGrpSpPr>
        <p:cNvPr id="1" name=""/>
        <p:cNvGrpSpPr/>
        <p:nvPr/>
      </p:nvGrpSpPr>
      <p:grpSpPr>
        <a:xfrm>
          <a:off x="0" y="0"/>
          <a:ext cx="0" cy="0"/>
          <a:chOff x="0" y="0"/>
          <a:chExt cx="0" cy="0"/>
        </a:xfrm>
      </p:grpSpPr>
      <p:sp>
        <p:nvSpPr>
          <p:cNvPr id="20" name="Text Placeholder 8">
            <a:extLst>
              <a:ext uri="{FF2B5EF4-FFF2-40B4-BE49-F238E27FC236}">
                <a16:creationId xmlns:a16="http://schemas.microsoft.com/office/drawing/2014/main" id="{6E8A3D41-3419-4578-B89F-C01FBA31E7C1}"/>
              </a:ext>
            </a:extLst>
          </p:cNvPr>
          <p:cNvSpPr>
            <a:spLocks noGrp="1"/>
          </p:cNvSpPr>
          <p:nvPr>
            <p:ph type="body" sz="quarter" idx="27"/>
          </p:nvPr>
        </p:nvSpPr>
        <p:spPr>
          <a:xfrm>
            <a:off x="4350664" y="1954801"/>
            <a:ext cx="7430911" cy="647999"/>
          </a:xfrm>
        </p:spPr>
        <p:txBody>
          <a:bodyPr/>
          <a:lstStyle>
            <a:lvl1pPr>
              <a:lnSpc>
                <a:spcPts val="2100"/>
              </a:lnSpc>
              <a:spcAft>
                <a:spcPts val="0"/>
              </a:spcAft>
              <a:defRPr sz="1800" b="1">
                <a:solidFill>
                  <a:schemeClr val="accent5"/>
                </a:solidFill>
              </a:defRPr>
            </a:lvl1pPr>
            <a:lvl2pPr>
              <a:defRPr>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0" y="1954800"/>
            <a:ext cx="3708000" cy="4248000"/>
          </a:xfrm>
        </p:spPr>
        <p:txBody>
          <a:bodyPr numCol="1" spcCol="0"/>
          <a:lstStyle>
            <a:lvl1pPr>
              <a:spcAft>
                <a:spcPts val="1200"/>
              </a:spcAft>
              <a:defRPr b="1">
                <a:solidFill>
                  <a:schemeClr val="bg2"/>
                </a:solidFill>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pic>
        <p:nvPicPr>
          <p:cNvPr id="9" name="Picture 8" descr="A picture containing object&#10;&#10;Description automatically generated">
            <a:extLst>
              <a:ext uri="{FF2B5EF4-FFF2-40B4-BE49-F238E27FC236}">
                <a16:creationId xmlns:a16="http://schemas.microsoft.com/office/drawing/2014/main" id="{4A32101F-F54F-42AA-8341-C76B5B2909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
        <p:nvSpPr>
          <p:cNvPr id="11" name="Picture Placeholder 23">
            <a:extLst>
              <a:ext uri="{FF2B5EF4-FFF2-40B4-BE49-F238E27FC236}">
                <a16:creationId xmlns:a16="http://schemas.microsoft.com/office/drawing/2014/main" id="{84AA3DB8-2739-4575-AE3C-A01B22BBB2B4}"/>
              </a:ext>
            </a:extLst>
          </p:cNvPr>
          <p:cNvSpPr>
            <a:spLocks noGrp="1"/>
          </p:cNvSpPr>
          <p:nvPr>
            <p:ph type="pic" sz="quarter" idx="19"/>
          </p:nvPr>
        </p:nvSpPr>
        <p:spPr>
          <a:xfrm>
            <a:off x="4350665" y="2678400"/>
            <a:ext cx="3612837" cy="16200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2" name="Picture Placeholder 23">
            <a:extLst>
              <a:ext uri="{FF2B5EF4-FFF2-40B4-BE49-F238E27FC236}">
                <a16:creationId xmlns:a16="http://schemas.microsoft.com/office/drawing/2014/main" id="{D549CC20-28D4-485F-9105-5DEA93DFF408}"/>
              </a:ext>
            </a:extLst>
          </p:cNvPr>
          <p:cNvSpPr>
            <a:spLocks noGrp="1"/>
          </p:cNvSpPr>
          <p:nvPr>
            <p:ph type="pic" sz="quarter" idx="20"/>
          </p:nvPr>
        </p:nvSpPr>
        <p:spPr>
          <a:xfrm>
            <a:off x="4350665" y="4505400"/>
            <a:ext cx="3612837" cy="16200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3" name="Picture Placeholder 23">
            <a:extLst>
              <a:ext uri="{FF2B5EF4-FFF2-40B4-BE49-F238E27FC236}">
                <a16:creationId xmlns:a16="http://schemas.microsoft.com/office/drawing/2014/main" id="{95F6F8B6-55A9-4C39-9175-BDD8B599D3C9}"/>
              </a:ext>
            </a:extLst>
          </p:cNvPr>
          <p:cNvSpPr>
            <a:spLocks noGrp="1"/>
          </p:cNvSpPr>
          <p:nvPr>
            <p:ph type="pic" sz="quarter" idx="21"/>
          </p:nvPr>
        </p:nvSpPr>
        <p:spPr>
          <a:xfrm>
            <a:off x="8137466" y="2678400"/>
            <a:ext cx="3654000" cy="16200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4" name="Picture Placeholder 23">
            <a:extLst>
              <a:ext uri="{FF2B5EF4-FFF2-40B4-BE49-F238E27FC236}">
                <a16:creationId xmlns:a16="http://schemas.microsoft.com/office/drawing/2014/main" id="{E424073D-858E-4D83-8C03-75ACEAB71A8F}"/>
              </a:ext>
            </a:extLst>
          </p:cNvPr>
          <p:cNvSpPr>
            <a:spLocks noGrp="1"/>
          </p:cNvSpPr>
          <p:nvPr>
            <p:ph type="pic" sz="quarter" idx="22"/>
          </p:nvPr>
        </p:nvSpPr>
        <p:spPr>
          <a:xfrm>
            <a:off x="8137466" y="4507200"/>
            <a:ext cx="3654000" cy="1620000"/>
          </a:xfrm>
        </p:spPr>
        <p:txBody>
          <a:bodyPr anchor="ctr">
            <a:normAutofit/>
          </a:bodyPr>
          <a:lstStyle>
            <a:lvl1pPr algn="ctr">
              <a:defRPr sz="1800" b="1">
                <a:solidFill>
                  <a:schemeClr val="bg1"/>
                </a:solidFill>
              </a:defRPr>
            </a:lvl1pPr>
          </a:lstStyle>
          <a:p>
            <a:r>
              <a:rPr lang="en-US"/>
              <a:t>Click icon to add picture</a:t>
            </a:r>
            <a:endParaRPr lang="en-GB"/>
          </a:p>
        </p:txBody>
      </p:sp>
      <p:cxnSp>
        <p:nvCxnSpPr>
          <p:cNvPr id="15" name="Straight Connector 14">
            <a:extLst>
              <a:ext uri="{FF2B5EF4-FFF2-40B4-BE49-F238E27FC236}">
                <a16:creationId xmlns:a16="http://schemas.microsoft.com/office/drawing/2014/main" id="{D24A88C4-C6B7-48D7-A7CF-02983265812F}"/>
              </a:ext>
            </a:extLst>
          </p:cNvPr>
          <p:cNvCxnSpPr>
            <a:cxnSpLocks/>
          </p:cNvCxnSpPr>
          <p:nvPr userDrawn="1"/>
        </p:nvCxnSpPr>
        <p:spPr>
          <a:xfrm>
            <a:off x="4257065" y="2016000"/>
            <a:ext cx="0" cy="4136400"/>
          </a:xfrm>
          <a:prstGeom prst="line">
            <a:avLst/>
          </a:prstGeom>
          <a:ln w="635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18">
            <a:extLst>
              <a:ext uri="{FF2B5EF4-FFF2-40B4-BE49-F238E27FC236}">
                <a16:creationId xmlns:a16="http://schemas.microsoft.com/office/drawing/2014/main" id="{1D3A46AA-1F25-44EC-BC40-E0A0C9DFC11F}"/>
              </a:ext>
            </a:extLst>
          </p:cNvPr>
          <p:cNvSpPr>
            <a:spLocks noGrp="1"/>
          </p:cNvSpPr>
          <p:nvPr>
            <p:ph type="body" sz="quarter" idx="23"/>
          </p:nvPr>
        </p:nvSpPr>
        <p:spPr>
          <a:xfrm>
            <a:off x="4350665" y="3166200"/>
            <a:ext cx="3612833" cy="648000"/>
          </a:xfrm>
        </p:spPr>
        <p:txBody>
          <a:bodyPr anchor="ctr">
            <a:normAutofit/>
          </a:bodyPr>
          <a:lstStyle>
            <a:lvl1pPr algn="ctr">
              <a:lnSpc>
                <a:spcPct val="100000"/>
              </a:lnSpc>
              <a:spcAft>
                <a:spcPts val="0"/>
              </a:spcAft>
              <a:defRPr sz="2300" b="1">
                <a:solidFill>
                  <a:schemeClr val="tx1"/>
                </a:solidFill>
              </a:defRPr>
            </a:lvl1pPr>
            <a:lvl2pPr algn="ctr">
              <a:lnSpc>
                <a:spcPts val="2100"/>
              </a:lnSpc>
              <a:spcAft>
                <a:spcPts val="0"/>
              </a:spcAft>
              <a:defRPr b="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7" name="Text Placeholder 18">
            <a:extLst>
              <a:ext uri="{FF2B5EF4-FFF2-40B4-BE49-F238E27FC236}">
                <a16:creationId xmlns:a16="http://schemas.microsoft.com/office/drawing/2014/main" id="{52E15B47-B0CA-4E11-BD7E-7966B13DC01F}"/>
              </a:ext>
            </a:extLst>
          </p:cNvPr>
          <p:cNvSpPr>
            <a:spLocks noGrp="1"/>
          </p:cNvSpPr>
          <p:nvPr>
            <p:ph type="body" sz="quarter" idx="24"/>
          </p:nvPr>
        </p:nvSpPr>
        <p:spPr>
          <a:xfrm>
            <a:off x="8137330" y="3180126"/>
            <a:ext cx="3653996" cy="648000"/>
          </a:xfrm>
        </p:spPr>
        <p:txBody>
          <a:bodyPr anchor="ctr">
            <a:normAutofit/>
          </a:bodyPr>
          <a:lstStyle>
            <a:lvl1pPr algn="ctr">
              <a:lnSpc>
                <a:spcPct val="100000"/>
              </a:lnSpc>
              <a:spcAft>
                <a:spcPts val="0"/>
              </a:spcAft>
              <a:defRPr sz="2300" b="1">
                <a:solidFill>
                  <a:schemeClr val="tx1"/>
                </a:solidFill>
              </a:defRPr>
            </a:lvl1pPr>
            <a:lvl2pPr algn="ctr">
              <a:lnSpc>
                <a:spcPts val="2100"/>
              </a:lnSpc>
              <a:spcAft>
                <a:spcPts val="0"/>
              </a:spcAft>
              <a:defRPr b="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8" name="Text Placeholder 18">
            <a:extLst>
              <a:ext uri="{FF2B5EF4-FFF2-40B4-BE49-F238E27FC236}">
                <a16:creationId xmlns:a16="http://schemas.microsoft.com/office/drawing/2014/main" id="{D8C5EE30-45BE-4D99-9DDD-ED0CE77C780E}"/>
              </a:ext>
            </a:extLst>
          </p:cNvPr>
          <p:cNvSpPr>
            <a:spLocks noGrp="1"/>
          </p:cNvSpPr>
          <p:nvPr>
            <p:ph type="body" sz="quarter" idx="25"/>
          </p:nvPr>
        </p:nvSpPr>
        <p:spPr>
          <a:xfrm>
            <a:off x="4343466" y="5024576"/>
            <a:ext cx="3612833" cy="648000"/>
          </a:xfrm>
        </p:spPr>
        <p:txBody>
          <a:bodyPr anchor="ctr">
            <a:normAutofit/>
          </a:bodyPr>
          <a:lstStyle>
            <a:lvl1pPr algn="ctr">
              <a:lnSpc>
                <a:spcPct val="100000"/>
              </a:lnSpc>
              <a:spcAft>
                <a:spcPts val="0"/>
              </a:spcAft>
              <a:defRPr sz="2300" b="1">
                <a:solidFill>
                  <a:schemeClr val="tx1"/>
                </a:solidFill>
              </a:defRPr>
            </a:lvl1pPr>
            <a:lvl2pPr algn="ctr">
              <a:lnSpc>
                <a:spcPts val="2100"/>
              </a:lnSpc>
              <a:spcAft>
                <a:spcPts val="0"/>
              </a:spcAft>
              <a:defRPr b="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754CF98D-7B94-4822-AB8D-35BCB1438D19}"/>
              </a:ext>
            </a:extLst>
          </p:cNvPr>
          <p:cNvSpPr>
            <a:spLocks noGrp="1"/>
          </p:cNvSpPr>
          <p:nvPr>
            <p:ph type="body" sz="quarter" idx="26"/>
          </p:nvPr>
        </p:nvSpPr>
        <p:spPr>
          <a:xfrm>
            <a:off x="8130131" y="5038502"/>
            <a:ext cx="3653996" cy="648000"/>
          </a:xfrm>
        </p:spPr>
        <p:txBody>
          <a:bodyPr anchor="ctr">
            <a:normAutofit/>
          </a:bodyPr>
          <a:lstStyle>
            <a:lvl1pPr algn="ctr">
              <a:lnSpc>
                <a:spcPct val="100000"/>
              </a:lnSpc>
              <a:spcAft>
                <a:spcPts val="0"/>
              </a:spcAft>
              <a:defRPr sz="2300" b="1">
                <a:solidFill>
                  <a:schemeClr val="tx1"/>
                </a:solidFill>
              </a:defRPr>
            </a:lvl1pPr>
            <a:lvl2pPr algn="ctr">
              <a:lnSpc>
                <a:spcPts val="2100"/>
              </a:lnSpc>
              <a:spcAft>
                <a:spcPts val="0"/>
              </a:spcAft>
              <a:defRPr b="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2572330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Across the UK">
    <p:bg>
      <p:bgPr>
        <a:solidFill>
          <a:schemeClr val="bg2"/>
        </a:solidFill>
        <a:effectLst/>
      </p:bgPr>
    </p:bg>
    <p:spTree>
      <p:nvGrpSpPr>
        <p:cNvPr id="1" name=""/>
        <p:cNvGrpSpPr/>
        <p:nvPr/>
      </p:nvGrpSpPr>
      <p:grpSpPr>
        <a:xfrm>
          <a:off x="0" y="0"/>
          <a:ext cx="0" cy="0"/>
          <a:chOff x="0" y="0"/>
          <a:chExt cx="0" cy="0"/>
        </a:xfrm>
      </p:grpSpPr>
      <p:sp>
        <p:nvSpPr>
          <p:cNvPr id="53" name="Text Placeholder 50">
            <a:extLst>
              <a:ext uri="{FF2B5EF4-FFF2-40B4-BE49-F238E27FC236}">
                <a16:creationId xmlns:a16="http://schemas.microsoft.com/office/drawing/2014/main" id="{C384CE59-CDDA-493B-BA24-663F2BD4A3CF}"/>
              </a:ext>
            </a:extLst>
          </p:cNvPr>
          <p:cNvSpPr>
            <a:spLocks noGrp="1"/>
          </p:cNvSpPr>
          <p:nvPr>
            <p:ph type="body" sz="quarter" idx="23"/>
          </p:nvPr>
        </p:nvSpPr>
        <p:spPr>
          <a:xfrm>
            <a:off x="6634573" y="4054236"/>
            <a:ext cx="1142232" cy="861765"/>
          </a:xfrm>
        </p:spPr>
        <p:txBody>
          <a:bodyPr>
            <a:normAutofit/>
          </a:bodyPr>
          <a:lstStyle>
            <a:lvl1pPr algn="ctr">
              <a:lnSpc>
                <a:spcPts val="2100"/>
              </a:lnSpc>
              <a:spcAft>
                <a:spcPts val="0"/>
              </a:spcAft>
              <a:defRPr sz="2100" b="1">
                <a:solidFill>
                  <a:schemeClr val="tx1"/>
                </a:solidFill>
              </a:defRPr>
            </a:lvl1pPr>
            <a:lvl2pPr algn="ctr">
              <a:lnSpc>
                <a:spcPts val="2100"/>
              </a:lnSpc>
              <a:spcAft>
                <a:spcPts val="0"/>
              </a:spcAft>
              <a:defRPr sz="2100" b="1">
                <a:solidFill>
                  <a:schemeClr val="tx1"/>
                </a:solidFill>
              </a:defRPr>
            </a:lvl2pPr>
          </a:lstStyle>
          <a:p>
            <a:pPr lvl="0"/>
            <a:r>
              <a:rPr lang="en-US"/>
              <a:t>Click to edit Master text styles</a:t>
            </a:r>
          </a:p>
          <a:p>
            <a:pPr lvl="1"/>
            <a:r>
              <a:rPr lang="en-US"/>
              <a:t>Second level</a:t>
            </a:r>
          </a:p>
        </p:txBody>
      </p:sp>
      <p:sp>
        <p:nvSpPr>
          <p:cNvPr id="51" name="Text Placeholder 50">
            <a:extLst>
              <a:ext uri="{FF2B5EF4-FFF2-40B4-BE49-F238E27FC236}">
                <a16:creationId xmlns:a16="http://schemas.microsoft.com/office/drawing/2014/main" id="{32CBC1E6-0D8D-4024-856B-58D1780DBC63}"/>
              </a:ext>
            </a:extLst>
          </p:cNvPr>
          <p:cNvSpPr>
            <a:spLocks noGrp="1"/>
          </p:cNvSpPr>
          <p:nvPr>
            <p:ph type="body" sz="quarter" idx="21"/>
          </p:nvPr>
        </p:nvSpPr>
        <p:spPr>
          <a:xfrm>
            <a:off x="4254924" y="4066635"/>
            <a:ext cx="1142232" cy="861765"/>
          </a:xfrm>
        </p:spPr>
        <p:txBody>
          <a:bodyPr>
            <a:normAutofit/>
          </a:bodyPr>
          <a:lstStyle>
            <a:lvl1pPr algn="ctr">
              <a:lnSpc>
                <a:spcPts val="2100"/>
              </a:lnSpc>
              <a:spcAft>
                <a:spcPts val="0"/>
              </a:spcAft>
              <a:defRPr sz="2100" b="1">
                <a:solidFill>
                  <a:schemeClr val="tx1"/>
                </a:solidFill>
              </a:defRPr>
            </a:lvl1pPr>
            <a:lvl2pPr algn="ctr">
              <a:lnSpc>
                <a:spcPts val="2100"/>
              </a:lnSpc>
              <a:spcAft>
                <a:spcPts val="0"/>
              </a:spcAft>
              <a:defRPr sz="2100" b="1">
                <a:solidFill>
                  <a:schemeClr val="tx1"/>
                </a:solidFill>
              </a:defRPr>
            </a:lvl2pPr>
          </a:lstStyle>
          <a:p>
            <a:pPr lvl="0"/>
            <a:r>
              <a:rPr lang="en-US"/>
              <a:t>Click to edit Master text styles</a:t>
            </a:r>
          </a:p>
          <a:p>
            <a:pPr lvl="1"/>
            <a:r>
              <a:rPr lang="en-US"/>
              <a:t>Second level</a:t>
            </a:r>
          </a:p>
        </p:txBody>
      </p:sp>
      <p:sp>
        <p:nvSpPr>
          <p:cNvPr id="52" name="Text Placeholder 50">
            <a:extLst>
              <a:ext uri="{FF2B5EF4-FFF2-40B4-BE49-F238E27FC236}">
                <a16:creationId xmlns:a16="http://schemas.microsoft.com/office/drawing/2014/main" id="{3A9C1FE9-E29D-4E87-997E-3E648CAD70D6}"/>
              </a:ext>
            </a:extLst>
          </p:cNvPr>
          <p:cNvSpPr>
            <a:spLocks noGrp="1"/>
          </p:cNvSpPr>
          <p:nvPr>
            <p:ph type="body" sz="quarter" idx="22"/>
          </p:nvPr>
        </p:nvSpPr>
        <p:spPr>
          <a:xfrm>
            <a:off x="5428258" y="4054237"/>
            <a:ext cx="1142232" cy="861765"/>
          </a:xfrm>
        </p:spPr>
        <p:txBody>
          <a:bodyPr>
            <a:normAutofit/>
          </a:bodyPr>
          <a:lstStyle>
            <a:lvl1pPr algn="ctr">
              <a:lnSpc>
                <a:spcPts val="2100"/>
              </a:lnSpc>
              <a:spcAft>
                <a:spcPts val="0"/>
              </a:spcAft>
              <a:defRPr sz="2100" b="1">
                <a:solidFill>
                  <a:schemeClr val="tx1"/>
                </a:solidFill>
              </a:defRPr>
            </a:lvl1pPr>
            <a:lvl2pPr algn="ctr">
              <a:lnSpc>
                <a:spcPts val="2100"/>
              </a:lnSpc>
              <a:spcAft>
                <a:spcPts val="0"/>
              </a:spcAft>
              <a:defRPr sz="2100" b="1">
                <a:solidFill>
                  <a:schemeClr val="tx1"/>
                </a:solidFill>
              </a:defRPr>
            </a:lvl2pPr>
          </a:lstStyle>
          <a:p>
            <a:pPr lvl="0"/>
            <a:r>
              <a:rPr lang="en-US"/>
              <a:t>Click to edit Master text styles</a:t>
            </a:r>
          </a:p>
          <a:p>
            <a:pPr lvl="1"/>
            <a:r>
              <a:rPr lang="en-US"/>
              <a:t>Second level</a:t>
            </a:r>
          </a:p>
        </p:txBody>
      </p:sp>
      <p:pic>
        <p:nvPicPr>
          <p:cNvPr id="5" name="Picture 4" descr="A picture containing monitor, computer&#10;&#10;Description automatically generated">
            <a:extLst>
              <a:ext uri="{FF2B5EF4-FFF2-40B4-BE49-F238E27FC236}">
                <a16:creationId xmlns:a16="http://schemas.microsoft.com/office/drawing/2014/main" id="{A443CBC1-E264-4A86-BD64-9DE4100711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55969" y="638724"/>
            <a:ext cx="5236031" cy="4644768"/>
          </a:xfrm>
          <a:prstGeom prst="rect">
            <a:avLst/>
          </a:prstGeom>
        </p:spPr>
      </p:pic>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07973"/>
            <a:ext cx="9097200" cy="1211003"/>
          </a:xfrm>
        </p:spPr>
        <p:txBody>
          <a:bodyPr/>
          <a:lstStyle>
            <a:lvl1pPr>
              <a:defRPr>
                <a:solidFill>
                  <a:schemeClr val="tx1"/>
                </a:solidFill>
              </a:defRPr>
            </a:lvl1pPr>
          </a:lstStyle>
          <a:p>
            <a:r>
              <a:rPr lang="en-US"/>
              <a:t>Click to edit Master title style</a:t>
            </a:r>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tx1"/>
                </a:solidFill>
              </a:rPr>
              <a:t>Money and Pensions Service</a:t>
            </a:r>
          </a:p>
        </p:txBody>
      </p:sp>
      <p:sp>
        <p:nvSpPr>
          <p:cNvPr id="10" name="Content Placeholder 9">
            <a:extLst>
              <a:ext uri="{FF2B5EF4-FFF2-40B4-BE49-F238E27FC236}">
                <a16:creationId xmlns:a16="http://schemas.microsoft.com/office/drawing/2014/main" id="{8E228F7C-8A02-4885-BA00-56CD177858DA}"/>
              </a:ext>
            </a:extLst>
          </p:cNvPr>
          <p:cNvSpPr>
            <a:spLocks noGrp="1"/>
          </p:cNvSpPr>
          <p:nvPr>
            <p:ph sz="quarter" idx="14"/>
          </p:nvPr>
        </p:nvSpPr>
        <p:spPr>
          <a:xfrm>
            <a:off x="431799" y="1956306"/>
            <a:ext cx="3708000" cy="4220658"/>
          </a:xfrm>
        </p:spPr>
        <p:txBody>
          <a:bodyPr numCol="1" spcCol="0"/>
          <a:lstStyle>
            <a:lvl1pPr>
              <a:lnSpc>
                <a:spcPts val="2100"/>
              </a:lnSpc>
              <a:spcAft>
                <a:spcPts val="0"/>
              </a:spcAft>
              <a:defRPr sz="2100" b="1">
                <a:solidFill>
                  <a:schemeClr val="accent5"/>
                </a:solidFill>
              </a:defRPr>
            </a:lvl1pPr>
            <a:lvl2pPr>
              <a:spcAft>
                <a:spcPts val="1200"/>
              </a:spcAft>
              <a:defRPr b="0" spc="-20" baseline="0">
                <a:solidFill>
                  <a:schemeClr val="tx1"/>
                </a:solidFill>
              </a:defRPr>
            </a:lvl2pPr>
            <a:lvl3pPr>
              <a:spcAft>
                <a:spcPts val="1200"/>
              </a:spcAft>
              <a:defRPr spc="-20" baseline="0">
                <a:solidFill>
                  <a:schemeClr val="tx1"/>
                </a:solidFill>
              </a:defRPr>
            </a:lvl3pPr>
            <a:lvl4pPr>
              <a:spcAft>
                <a:spcPts val="1200"/>
              </a:spcAft>
              <a:defRPr spc="-20" baseline="0">
                <a:solidFill>
                  <a:schemeClr val="tx1"/>
                </a:solidFill>
              </a:defRPr>
            </a:lvl4pPr>
            <a:lvl5pPr>
              <a:spcAft>
                <a:spcPts val="1200"/>
              </a:spcAft>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a:extLst>
              <a:ext uri="{FF2B5EF4-FFF2-40B4-BE49-F238E27FC236}">
                <a16:creationId xmlns:a16="http://schemas.microsoft.com/office/drawing/2014/main" id="{5F233594-1947-402B-8F7C-888CEDF3CA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8722" y="432000"/>
            <a:ext cx="2048260" cy="651511"/>
          </a:xfrm>
          <a:prstGeom prst="rect">
            <a:avLst/>
          </a:prstGeom>
        </p:spPr>
      </p:pic>
      <p:sp>
        <p:nvSpPr>
          <p:cNvPr id="13" name="Footer Placeholder 4">
            <a:extLst>
              <a:ext uri="{FF2B5EF4-FFF2-40B4-BE49-F238E27FC236}">
                <a16:creationId xmlns:a16="http://schemas.microsoft.com/office/drawing/2014/main" id="{1B7F9186-023E-4543-BCBA-E70BD0C88982}"/>
              </a:ext>
            </a:extLst>
          </p:cNvPr>
          <p:cNvSpPr>
            <a:spLocks noGrp="1"/>
          </p:cNvSpPr>
          <p:nvPr>
            <p:ph type="ftr" sz="quarter" idx="3"/>
          </p:nvPr>
        </p:nvSpPr>
        <p:spPr>
          <a:xfrm>
            <a:off x="4266000" y="6332400"/>
            <a:ext cx="4839677" cy="365125"/>
          </a:xfrm>
          <a:prstGeom prst="rect">
            <a:avLst/>
          </a:prstGeom>
        </p:spPr>
        <p:txBody>
          <a:bodyPr vert="horz" lIns="0" tIns="0" rIns="0" bIns="0" rtlCol="0" anchor="ctr" anchorCtr="0"/>
          <a:lstStyle>
            <a:lvl1pPr algn="l">
              <a:defRPr sz="1200">
                <a:solidFill>
                  <a:schemeClr val="tx1"/>
                </a:solidFill>
                <a:latin typeface="+mj-lt"/>
              </a:defRPr>
            </a:lvl1pPr>
          </a:lstStyle>
          <a:p>
            <a:r>
              <a:rPr lang="en-GB"/>
              <a:t>Uncertain Futures</a:t>
            </a:r>
          </a:p>
        </p:txBody>
      </p:sp>
      <p:sp>
        <p:nvSpPr>
          <p:cNvPr id="14" name="Slide Number Placeholder 5">
            <a:extLst>
              <a:ext uri="{FF2B5EF4-FFF2-40B4-BE49-F238E27FC236}">
                <a16:creationId xmlns:a16="http://schemas.microsoft.com/office/drawing/2014/main" id="{76B09052-D167-44E6-B9CE-C871E399E538}"/>
              </a:ext>
            </a:extLst>
          </p:cNvPr>
          <p:cNvSpPr>
            <a:spLocks noGrp="1"/>
          </p:cNvSpPr>
          <p:nvPr>
            <p:ph type="sldNum" sz="quarter" idx="4"/>
          </p:nvPr>
        </p:nvSpPr>
        <p:spPr>
          <a:xfrm>
            <a:off x="9997728" y="6332400"/>
            <a:ext cx="1783847" cy="365125"/>
          </a:xfrm>
          <a:prstGeom prst="rect">
            <a:avLst/>
          </a:prstGeom>
        </p:spPr>
        <p:txBody>
          <a:bodyPr vert="horz" lIns="0" tIns="0" rIns="0" bIns="0" rtlCol="0" anchor="ctr" anchorCtr="0"/>
          <a:lstStyle>
            <a:lvl1pPr algn="r">
              <a:defRPr sz="1200" b="1">
                <a:solidFill>
                  <a:schemeClr val="tx1"/>
                </a:solidFill>
                <a:latin typeface="+mj-lt"/>
              </a:defRPr>
            </a:lvl1pPr>
          </a:lstStyle>
          <a:p>
            <a:fld id="{85452B25-2BA5-41FF-9718-90E0D58FDD67}" type="slidenum">
              <a:rPr lang="en-GB" smtClean="0"/>
              <a:pPr/>
              <a:t>‹#›</a:t>
            </a:fld>
            <a:endParaRPr lang="en-GB"/>
          </a:p>
        </p:txBody>
      </p:sp>
      <p:sp>
        <p:nvSpPr>
          <p:cNvPr id="9" name="Text Placeholder 8">
            <a:extLst>
              <a:ext uri="{FF2B5EF4-FFF2-40B4-BE49-F238E27FC236}">
                <a16:creationId xmlns:a16="http://schemas.microsoft.com/office/drawing/2014/main" id="{4451CFF5-FDC1-4368-BBAB-4C9F985E1C1C}"/>
              </a:ext>
            </a:extLst>
          </p:cNvPr>
          <p:cNvSpPr>
            <a:spLocks noGrp="1"/>
          </p:cNvSpPr>
          <p:nvPr>
            <p:ph type="body" sz="quarter" idx="15"/>
          </p:nvPr>
        </p:nvSpPr>
        <p:spPr>
          <a:xfrm>
            <a:off x="4259894" y="1954801"/>
            <a:ext cx="3523016" cy="848963"/>
          </a:xfrm>
        </p:spPr>
        <p:txBody>
          <a:bodyPr/>
          <a:lstStyle>
            <a:lvl1pPr>
              <a:lnSpc>
                <a:spcPts val="2100"/>
              </a:lnSpc>
              <a:spcAft>
                <a:spcPts val="0"/>
              </a:spcAft>
              <a:defRPr sz="2100" b="1">
                <a:solidFill>
                  <a:schemeClr val="accent5"/>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p:txBody>
      </p:sp>
      <p:sp>
        <p:nvSpPr>
          <p:cNvPr id="28" name="Text Placeholder 8">
            <a:extLst>
              <a:ext uri="{FF2B5EF4-FFF2-40B4-BE49-F238E27FC236}">
                <a16:creationId xmlns:a16="http://schemas.microsoft.com/office/drawing/2014/main" id="{FD97CDC9-6802-40AD-A6B4-4A8BC1FE7CC4}"/>
              </a:ext>
            </a:extLst>
          </p:cNvPr>
          <p:cNvSpPr>
            <a:spLocks noGrp="1"/>
          </p:cNvSpPr>
          <p:nvPr>
            <p:ph type="body" sz="quarter" idx="16" hasCustomPrompt="1"/>
          </p:nvPr>
        </p:nvSpPr>
        <p:spPr>
          <a:xfrm>
            <a:off x="8103600" y="1954800"/>
            <a:ext cx="3263900" cy="602665"/>
          </a:xfrm>
        </p:spPr>
        <p:txBody>
          <a:bodyPr/>
          <a:lstStyle>
            <a:lvl1pPr>
              <a:lnSpc>
                <a:spcPts val="2100"/>
              </a:lnSpc>
              <a:spcAft>
                <a:spcPts val="0"/>
              </a:spcAft>
              <a:defRPr sz="2100" b="1">
                <a:solidFill>
                  <a:schemeClr val="accent5"/>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Across the UK</a:t>
            </a:r>
          </a:p>
        </p:txBody>
      </p:sp>
      <p:cxnSp>
        <p:nvCxnSpPr>
          <p:cNvPr id="31" name="Straight Connector 30">
            <a:extLst>
              <a:ext uri="{FF2B5EF4-FFF2-40B4-BE49-F238E27FC236}">
                <a16:creationId xmlns:a16="http://schemas.microsoft.com/office/drawing/2014/main" id="{2BD3BA58-6B24-4C48-BBE2-32759BD84EC0}"/>
              </a:ext>
            </a:extLst>
          </p:cNvPr>
          <p:cNvCxnSpPr/>
          <p:nvPr userDrawn="1"/>
        </p:nvCxnSpPr>
        <p:spPr>
          <a:xfrm>
            <a:off x="4179600" y="2016000"/>
            <a:ext cx="0" cy="413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437CD62-0E5C-40D9-A3F4-4017FA29744A}"/>
              </a:ext>
            </a:extLst>
          </p:cNvPr>
          <p:cNvCxnSpPr/>
          <p:nvPr userDrawn="1"/>
        </p:nvCxnSpPr>
        <p:spPr>
          <a:xfrm>
            <a:off x="8006400" y="2016000"/>
            <a:ext cx="0" cy="413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Picture 17" descr="A picture containing light, traffic, clock&#10;&#10;Description automatically generated">
            <a:extLst>
              <a:ext uri="{FF2B5EF4-FFF2-40B4-BE49-F238E27FC236}">
                <a16:creationId xmlns:a16="http://schemas.microsoft.com/office/drawing/2014/main" id="{EB126E2D-6AE2-499E-A3CA-D9A41FFCAE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30000" y="2538000"/>
            <a:ext cx="2414021" cy="3547879"/>
          </a:xfrm>
          <a:prstGeom prst="rect">
            <a:avLst/>
          </a:prstGeom>
        </p:spPr>
      </p:pic>
      <p:pic>
        <p:nvPicPr>
          <p:cNvPr id="33" name="Picture 32" descr="A picture containing drawing&#10;&#10;Description automatically generated">
            <a:extLst>
              <a:ext uri="{FF2B5EF4-FFF2-40B4-BE49-F238E27FC236}">
                <a16:creationId xmlns:a16="http://schemas.microsoft.com/office/drawing/2014/main" id="{4DEC1600-7DB9-44D2-A85A-022E298BFD9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53693" y="2785750"/>
            <a:ext cx="423673" cy="562357"/>
          </a:xfrm>
          <a:prstGeom prst="rect">
            <a:avLst/>
          </a:prstGeom>
        </p:spPr>
      </p:pic>
      <p:pic>
        <p:nvPicPr>
          <p:cNvPr id="34" name="Picture 33" descr="A picture containing drawing&#10;&#10;Description automatically generated">
            <a:extLst>
              <a:ext uri="{FF2B5EF4-FFF2-40B4-BE49-F238E27FC236}">
                <a16:creationId xmlns:a16="http://schemas.microsoft.com/office/drawing/2014/main" id="{91B1A9E8-0090-456F-BFC2-8328F0E1E0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78850" y="3562733"/>
            <a:ext cx="423673" cy="562357"/>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1419CEB1-3031-4199-98E0-1205A2248E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18400" y="4467146"/>
            <a:ext cx="423673" cy="562357"/>
          </a:xfrm>
          <a:prstGeom prst="rect">
            <a:avLst/>
          </a:prstGeom>
        </p:spPr>
      </p:pic>
      <p:pic>
        <p:nvPicPr>
          <p:cNvPr id="36" name="Picture 35" descr="A picture containing drawing&#10;&#10;Description automatically generated">
            <a:extLst>
              <a:ext uri="{FF2B5EF4-FFF2-40B4-BE49-F238E27FC236}">
                <a16:creationId xmlns:a16="http://schemas.microsoft.com/office/drawing/2014/main" id="{AE0DE05B-D75F-4FA8-BBD4-6547252D313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38703" y="4691155"/>
            <a:ext cx="423673" cy="562357"/>
          </a:xfrm>
          <a:prstGeom prst="rect">
            <a:avLst/>
          </a:prstGeom>
        </p:spPr>
      </p:pic>
      <p:sp>
        <p:nvSpPr>
          <p:cNvPr id="37" name="Text Placeholder 8">
            <a:extLst>
              <a:ext uri="{FF2B5EF4-FFF2-40B4-BE49-F238E27FC236}">
                <a16:creationId xmlns:a16="http://schemas.microsoft.com/office/drawing/2014/main" id="{C4C2F070-7C9C-451E-8C5E-461015D84408}"/>
              </a:ext>
            </a:extLst>
          </p:cNvPr>
          <p:cNvSpPr>
            <a:spLocks noGrp="1"/>
          </p:cNvSpPr>
          <p:nvPr>
            <p:ph type="body" sz="quarter" idx="17"/>
          </p:nvPr>
        </p:nvSpPr>
        <p:spPr>
          <a:xfrm>
            <a:off x="4259894" y="4954205"/>
            <a:ext cx="3516911" cy="1222759"/>
          </a:xfrm>
        </p:spPr>
        <p:txBody>
          <a:bodyPr/>
          <a:lstStyle>
            <a:lvl1pPr>
              <a:lnSpc>
                <a:spcPts val="2100"/>
              </a:lnSpc>
              <a:spcAft>
                <a:spcPts val="0"/>
              </a:spcAft>
              <a:defRPr sz="2100" b="1">
                <a:solidFill>
                  <a:schemeClr val="accent5"/>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4622891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Us and you">
    <p:bg>
      <p:bgPr>
        <a:solidFill>
          <a:schemeClr val="bg2">
            <a:lumMod val="20000"/>
            <a:lumOff val="80000"/>
            <a:alpha val="62000"/>
          </a:schemeClr>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EE5945CA-61E1-486C-B46C-1B41D222D747}"/>
              </a:ext>
            </a:extLst>
          </p:cNvPr>
          <p:cNvSpPr>
            <a:spLocks noGrp="1"/>
          </p:cNvSpPr>
          <p:nvPr>
            <p:ph type="body" sz="quarter" idx="24"/>
          </p:nvPr>
        </p:nvSpPr>
        <p:spPr>
          <a:xfrm>
            <a:off x="431860" y="2001464"/>
            <a:ext cx="3657600" cy="4136399"/>
          </a:xfrm>
        </p:spPr>
        <p:txBody>
          <a:bodyPr/>
          <a:lstStyle>
            <a:lvl1pPr>
              <a:lnSpc>
                <a:spcPts val="2100"/>
              </a:lnSpc>
              <a:spcAft>
                <a:spcPts val="0"/>
              </a:spcAft>
              <a:defRPr sz="2100" b="1" spc="-20" baseline="0">
                <a:solidFill>
                  <a:schemeClr val="accent5"/>
                </a:solidFill>
              </a:defRPr>
            </a:lvl1pPr>
            <a:lvl2pPr>
              <a:spcAft>
                <a:spcPts val="1200"/>
              </a:spcAft>
              <a:defRPr spc="-30" baseline="0"/>
            </a:lvl2pPr>
            <a:lvl3pPr>
              <a:spcAft>
                <a:spcPts val="1200"/>
              </a:spcAft>
              <a:defRPr spc="-30" baseline="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pic>
        <p:nvPicPr>
          <p:cNvPr id="9" name="Picture 8" descr="A picture containing object&#10;&#10;Description automatically generated">
            <a:extLst>
              <a:ext uri="{FF2B5EF4-FFF2-40B4-BE49-F238E27FC236}">
                <a16:creationId xmlns:a16="http://schemas.microsoft.com/office/drawing/2014/main" id="{4A32101F-F54F-42AA-8341-C76B5B2909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cxnSp>
        <p:nvCxnSpPr>
          <p:cNvPr id="33" name="Straight Connector 32">
            <a:extLst>
              <a:ext uri="{FF2B5EF4-FFF2-40B4-BE49-F238E27FC236}">
                <a16:creationId xmlns:a16="http://schemas.microsoft.com/office/drawing/2014/main" id="{2A94ECED-8374-4863-B1B5-C7028BAE062B}"/>
              </a:ext>
            </a:extLst>
          </p:cNvPr>
          <p:cNvCxnSpPr/>
          <p:nvPr userDrawn="1"/>
        </p:nvCxnSpPr>
        <p:spPr>
          <a:xfrm>
            <a:off x="4176000" y="2016000"/>
            <a:ext cx="0" cy="41364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4760FC-38F7-4FD1-A633-5E9A8D295B1A}"/>
              </a:ext>
            </a:extLst>
          </p:cNvPr>
          <p:cNvCxnSpPr/>
          <p:nvPr userDrawn="1"/>
        </p:nvCxnSpPr>
        <p:spPr>
          <a:xfrm>
            <a:off x="8013600" y="2016000"/>
            <a:ext cx="0" cy="41364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63F46492-B1E4-47F9-859A-34E79506EC43}"/>
              </a:ext>
            </a:extLst>
          </p:cNvPr>
          <p:cNvSpPr>
            <a:spLocks noGrp="1"/>
          </p:cNvSpPr>
          <p:nvPr>
            <p:ph type="body" sz="quarter" idx="28"/>
          </p:nvPr>
        </p:nvSpPr>
        <p:spPr>
          <a:xfrm>
            <a:off x="4269460" y="2001464"/>
            <a:ext cx="3657600" cy="4136399"/>
          </a:xfrm>
        </p:spPr>
        <p:txBody>
          <a:bodyPr/>
          <a:lstStyle>
            <a:lvl1pPr>
              <a:lnSpc>
                <a:spcPts val="2100"/>
              </a:lnSpc>
              <a:spcAft>
                <a:spcPts val="0"/>
              </a:spcAft>
              <a:defRPr sz="2100" b="1" spc="-20" baseline="0">
                <a:solidFill>
                  <a:schemeClr val="accent5"/>
                </a:solidFill>
              </a:defRPr>
            </a:lvl1pPr>
            <a:lvl2pPr>
              <a:spcAft>
                <a:spcPts val="1200"/>
              </a:spcAft>
              <a:defRPr spc="-30" baseline="0"/>
            </a:lvl2pPr>
            <a:lvl3pPr>
              <a:spcAft>
                <a:spcPts val="1200"/>
              </a:spcAft>
              <a:defRPr spc="-30" baseline="0"/>
            </a:lvl3pPr>
          </a:lstStyle>
          <a:p>
            <a:pPr lvl="0"/>
            <a:r>
              <a:rPr lang="en-US"/>
              <a:t>Click to edit Master text styles</a:t>
            </a:r>
          </a:p>
          <a:p>
            <a:pPr lvl="1"/>
            <a:r>
              <a:rPr lang="en-US"/>
              <a:t>Second level</a:t>
            </a:r>
          </a:p>
          <a:p>
            <a:pPr lvl="2"/>
            <a:r>
              <a:rPr lang="en-US"/>
              <a:t>Third level</a:t>
            </a:r>
          </a:p>
        </p:txBody>
      </p:sp>
      <p:sp>
        <p:nvSpPr>
          <p:cNvPr id="17" name="Text Placeholder 7">
            <a:extLst>
              <a:ext uri="{FF2B5EF4-FFF2-40B4-BE49-F238E27FC236}">
                <a16:creationId xmlns:a16="http://schemas.microsoft.com/office/drawing/2014/main" id="{6FE1EF06-5EFB-4660-A5DA-E1938B32D961}"/>
              </a:ext>
            </a:extLst>
          </p:cNvPr>
          <p:cNvSpPr>
            <a:spLocks noGrp="1"/>
          </p:cNvSpPr>
          <p:nvPr>
            <p:ph type="body" sz="quarter" idx="29"/>
          </p:nvPr>
        </p:nvSpPr>
        <p:spPr>
          <a:xfrm>
            <a:off x="8107059" y="2001465"/>
            <a:ext cx="3674505" cy="4136398"/>
          </a:xfrm>
        </p:spPr>
        <p:txBody>
          <a:bodyPr/>
          <a:lstStyle>
            <a:lvl1pPr rtl="0">
              <a:lnSpc>
                <a:spcPts val="2100"/>
              </a:lnSpc>
              <a:spcAft>
                <a:spcPts val="0"/>
              </a:spcAft>
              <a:defRPr sz="2100" b="1" spc="-20" baseline="0">
                <a:solidFill>
                  <a:schemeClr val="accent5"/>
                </a:solidFill>
              </a:defRPr>
            </a:lvl1pPr>
            <a:lvl2pPr rtl="0">
              <a:spcAft>
                <a:spcPts val="1200"/>
              </a:spcAft>
              <a:defRPr spc="-30" baseline="0"/>
            </a:lvl2pPr>
            <a:lvl3pPr rtl="0">
              <a:spcAft>
                <a:spcPts val="1200"/>
              </a:spcAft>
              <a:defRPr spc="-30" baseline="0"/>
            </a:lvl3pPr>
          </a:lstStyle>
          <a:p>
            <a:pPr lvl="0"/>
            <a:r>
              <a:rPr lang="en-US"/>
              <a:t>Click to edit Master text styles</a:t>
            </a:r>
          </a:p>
          <a:p>
            <a:pPr lvl="1"/>
            <a:r>
              <a:rPr lang="en-US"/>
              <a:t>Second level</a:t>
            </a:r>
          </a:p>
          <a:p>
            <a:pPr lvl="2"/>
            <a:r>
              <a:rPr lang="en-US"/>
              <a:t>Third level</a:t>
            </a:r>
          </a:p>
        </p:txBody>
      </p:sp>
      <p:pic>
        <p:nvPicPr>
          <p:cNvPr id="4" name="Picture 3" descr="A picture containing animal, fish&#10;&#10;Description automatically generated">
            <a:extLst>
              <a:ext uri="{FF2B5EF4-FFF2-40B4-BE49-F238E27FC236}">
                <a16:creationId xmlns:a16="http://schemas.microsoft.com/office/drawing/2014/main" id="{F0EE2C11-9EBE-4489-AADD-1104A30255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67743" y="4896608"/>
            <a:ext cx="6524257" cy="1961392"/>
          </a:xfrm>
          <a:prstGeom prst="rect">
            <a:avLst/>
          </a:prstGeom>
        </p:spPr>
      </p:pic>
    </p:spTree>
    <p:extLst>
      <p:ext uri="{BB962C8B-B14F-4D97-AF65-F5344CB8AC3E}">
        <p14:creationId xmlns:p14="http://schemas.microsoft.com/office/powerpoint/2010/main" val="2610359588"/>
      </p:ext>
    </p:extLst>
  </p:cSld>
  <p:clrMapOvr>
    <a:masterClrMapping/>
  </p:clrMapOvr>
  <p:extLst>
    <p:ext uri="{DCECCB84-F9BA-43D5-87BE-67443E8EF086}">
      <p15:sldGuideLst xmlns:p15="http://schemas.microsoft.com/office/powerpoint/2012/main">
        <p15:guide id="1" orient="horz" pos="2745">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Financial Wellbein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FC9CD1C-0037-4B7D-B288-685833A7D47C}"/>
              </a:ext>
            </a:extLst>
          </p:cNvPr>
          <p:cNvSpPr/>
          <p:nvPr userDrawn="1"/>
        </p:nvSpPr>
        <p:spPr>
          <a:xfrm>
            <a:off x="431800" y="3668468"/>
            <a:ext cx="2124000" cy="2498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FC313F53-F275-4771-A974-C5C9A8A63E5E}"/>
              </a:ext>
            </a:extLst>
          </p:cNvPr>
          <p:cNvSpPr/>
          <p:nvPr userDrawn="1"/>
        </p:nvSpPr>
        <p:spPr>
          <a:xfrm>
            <a:off x="2742970" y="3668468"/>
            <a:ext cx="2124000" cy="2498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C4BD5FC9-D1E6-48F2-ADCB-41096E440B07}"/>
              </a:ext>
            </a:extLst>
          </p:cNvPr>
          <p:cNvSpPr/>
          <p:nvPr userDrawn="1"/>
        </p:nvSpPr>
        <p:spPr>
          <a:xfrm>
            <a:off x="5043540" y="3668468"/>
            <a:ext cx="2124000" cy="2498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F292B59F-B881-42C0-B0CB-E26DE3FE300E}"/>
              </a:ext>
            </a:extLst>
          </p:cNvPr>
          <p:cNvSpPr/>
          <p:nvPr userDrawn="1"/>
        </p:nvSpPr>
        <p:spPr>
          <a:xfrm>
            <a:off x="7354710" y="3668468"/>
            <a:ext cx="2124000" cy="2498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B03CDEC7-5EC4-4ED7-8F03-6345F78F26A9}"/>
              </a:ext>
            </a:extLst>
          </p:cNvPr>
          <p:cNvSpPr/>
          <p:nvPr userDrawn="1"/>
        </p:nvSpPr>
        <p:spPr>
          <a:xfrm>
            <a:off x="9662250" y="3668468"/>
            <a:ext cx="2124000" cy="2498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18">
            <a:extLst>
              <a:ext uri="{FF2B5EF4-FFF2-40B4-BE49-F238E27FC236}">
                <a16:creationId xmlns:a16="http://schemas.microsoft.com/office/drawing/2014/main" id="{1DEF0B64-BEA1-4A15-A3AA-9E6C62F82A82}"/>
              </a:ext>
            </a:extLst>
          </p:cNvPr>
          <p:cNvSpPr>
            <a:spLocks noGrp="1"/>
          </p:cNvSpPr>
          <p:nvPr>
            <p:ph type="body" sz="quarter" idx="28"/>
          </p:nvPr>
        </p:nvSpPr>
        <p:spPr>
          <a:xfrm>
            <a:off x="431860" y="3668468"/>
            <a:ext cx="2124000" cy="504000"/>
          </a:xfrm>
          <a:noFill/>
        </p:spPr>
        <p:txBody>
          <a:bodyPr lIns="108000" tIns="144000" rIns="36000" bIns="36000">
            <a:normAutofit/>
          </a:bodyPr>
          <a:lstStyle>
            <a:lvl1pPr algn="l">
              <a:lnSpc>
                <a:spcPts val="2200"/>
              </a:lnSpc>
              <a:spcAft>
                <a:spcPts val="0"/>
              </a:spcAft>
              <a:defRPr sz="1600" b="1" cap="all" baseline="0">
                <a:solidFill>
                  <a:schemeClr val="accent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34" name="Text Placeholder 18">
            <a:extLst>
              <a:ext uri="{FF2B5EF4-FFF2-40B4-BE49-F238E27FC236}">
                <a16:creationId xmlns:a16="http://schemas.microsoft.com/office/drawing/2014/main" id="{C1D21665-B804-4B4B-A5D7-E499BA684349}"/>
              </a:ext>
            </a:extLst>
          </p:cNvPr>
          <p:cNvSpPr>
            <a:spLocks noGrp="1"/>
          </p:cNvSpPr>
          <p:nvPr>
            <p:ph type="body" sz="quarter" idx="34"/>
          </p:nvPr>
        </p:nvSpPr>
        <p:spPr>
          <a:xfrm>
            <a:off x="2743030" y="3668468"/>
            <a:ext cx="2124000" cy="504000"/>
          </a:xfrm>
          <a:noFill/>
        </p:spPr>
        <p:txBody>
          <a:bodyPr lIns="108000" tIns="144000" rIns="36000" bIns="36000">
            <a:normAutofit/>
          </a:bodyPr>
          <a:lstStyle>
            <a:lvl1pPr algn="l">
              <a:lnSpc>
                <a:spcPts val="2200"/>
              </a:lnSpc>
              <a:spcAft>
                <a:spcPts val="0"/>
              </a:spcAft>
              <a:defRPr sz="1600" b="1" cap="all" baseline="0">
                <a:solidFill>
                  <a:schemeClr val="accent2"/>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38" name="Text Placeholder 18">
            <a:extLst>
              <a:ext uri="{FF2B5EF4-FFF2-40B4-BE49-F238E27FC236}">
                <a16:creationId xmlns:a16="http://schemas.microsoft.com/office/drawing/2014/main" id="{3C3BC54A-40F1-44DE-A933-D3F72FFACA44}"/>
              </a:ext>
            </a:extLst>
          </p:cNvPr>
          <p:cNvSpPr>
            <a:spLocks noGrp="1"/>
          </p:cNvSpPr>
          <p:nvPr>
            <p:ph type="body" sz="quarter" idx="36"/>
          </p:nvPr>
        </p:nvSpPr>
        <p:spPr>
          <a:xfrm>
            <a:off x="5043600" y="3668468"/>
            <a:ext cx="2124000" cy="504000"/>
          </a:xfrm>
          <a:noFill/>
        </p:spPr>
        <p:txBody>
          <a:bodyPr lIns="108000" tIns="144000" rIns="36000" bIns="36000">
            <a:normAutofit/>
          </a:bodyPr>
          <a:lstStyle>
            <a:lvl1pPr algn="l">
              <a:lnSpc>
                <a:spcPts val="2200"/>
              </a:lnSpc>
              <a:spcAft>
                <a:spcPts val="0"/>
              </a:spcAft>
              <a:defRPr sz="1600" b="1" cap="all" baseline="0">
                <a:solidFill>
                  <a:schemeClr val="accent3"/>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42" name="Text Placeholder 18">
            <a:extLst>
              <a:ext uri="{FF2B5EF4-FFF2-40B4-BE49-F238E27FC236}">
                <a16:creationId xmlns:a16="http://schemas.microsoft.com/office/drawing/2014/main" id="{6E01A1AC-F24A-4212-8893-3D2533E25430}"/>
              </a:ext>
            </a:extLst>
          </p:cNvPr>
          <p:cNvSpPr>
            <a:spLocks noGrp="1"/>
          </p:cNvSpPr>
          <p:nvPr>
            <p:ph type="body" sz="quarter" idx="38"/>
          </p:nvPr>
        </p:nvSpPr>
        <p:spPr>
          <a:xfrm>
            <a:off x="7354770" y="3668468"/>
            <a:ext cx="2124000" cy="504000"/>
          </a:xfrm>
          <a:noFill/>
        </p:spPr>
        <p:txBody>
          <a:bodyPr lIns="108000" tIns="144000" rIns="36000" bIns="36000">
            <a:normAutofit/>
          </a:bodyPr>
          <a:lstStyle>
            <a:lvl1pPr algn="l">
              <a:lnSpc>
                <a:spcPts val="2200"/>
              </a:lnSpc>
              <a:spcAft>
                <a:spcPts val="0"/>
              </a:spcAft>
              <a:defRPr sz="1600" b="1" cap="all" baseline="0">
                <a:solidFill>
                  <a:schemeClr val="accent4"/>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46" name="Text Placeholder 18">
            <a:extLst>
              <a:ext uri="{FF2B5EF4-FFF2-40B4-BE49-F238E27FC236}">
                <a16:creationId xmlns:a16="http://schemas.microsoft.com/office/drawing/2014/main" id="{AB28083B-2269-4860-A98D-C55DA419171A}"/>
              </a:ext>
            </a:extLst>
          </p:cNvPr>
          <p:cNvSpPr>
            <a:spLocks noGrp="1"/>
          </p:cNvSpPr>
          <p:nvPr>
            <p:ph type="body" sz="quarter" idx="40"/>
          </p:nvPr>
        </p:nvSpPr>
        <p:spPr>
          <a:xfrm>
            <a:off x="9662310" y="3668468"/>
            <a:ext cx="2124000" cy="504000"/>
          </a:xfrm>
          <a:noFill/>
        </p:spPr>
        <p:txBody>
          <a:bodyPr lIns="108000" tIns="144000" rIns="36000" bIns="36000">
            <a:normAutofit/>
          </a:bodyPr>
          <a:lstStyle>
            <a:lvl1pPr algn="l">
              <a:lnSpc>
                <a:spcPts val="2200"/>
              </a:lnSpc>
              <a:spcAft>
                <a:spcPts val="0"/>
              </a:spcAft>
              <a:defRPr sz="1600" b="1" cap="all" baseline="0">
                <a:solidFill>
                  <a:schemeClr val="accent5"/>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cxnSp>
        <p:nvCxnSpPr>
          <p:cNvPr id="47" name="Straight Connector 46">
            <a:extLst>
              <a:ext uri="{FF2B5EF4-FFF2-40B4-BE49-F238E27FC236}">
                <a16:creationId xmlns:a16="http://schemas.microsoft.com/office/drawing/2014/main" id="{BA6D472E-1B37-4430-8088-58CABBC7F024}"/>
              </a:ext>
            </a:extLst>
          </p:cNvPr>
          <p:cNvCxnSpPr/>
          <p:nvPr userDrawn="1"/>
        </p:nvCxnSpPr>
        <p:spPr>
          <a:xfrm>
            <a:off x="9770450" y="4112376"/>
            <a:ext cx="1872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lvl1p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pic>
        <p:nvPicPr>
          <p:cNvPr id="9" name="Picture 8" descr="A picture containing object&#10;&#10;Description automatically generated">
            <a:extLst>
              <a:ext uri="{FF2B5EF4-FFF2-40B4-BE49-F238E27FC236}">
                <a16:creationId xmlns:a16="http://schemas.microsoft.com/office/drawing/2014/main" id="{4A32101F-F54F-42AA-8341-C76B5B2909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
        <p:nvSpPr>
          <p:cNvPr id="10" name="Text Placeholder 18">
            <a:extLst>
              <a:ext uri="{FF2B5EF4-FFF2-40B4-BE49-F238E27FC236}">
                <a16:creationId xmlns:a16="http://schemas.microsoft.com/office/drawing/2014/main" id="{42DE5066-0986-42AA-B08F-E4E8E8D94605}"/>
              </a:ext>
            </a:extLst>
          </p:cNvPr>
          <p:cNvSpPr>
            <a:spLocks noGrp="1"/>
          </p:cNvSpPr>
          <p:nvPr>
            <p:ph type="body" sz="quarter" idx="15"/>
          </p:nvPr>
        </p:nvSpPr>
        <p:spPr>
          <a:xfrm>
            <a:off x="432000" y="2957874"/>
            <a:ext cx="2124000" cy="756000"/>
          </a:xfrm>
          <a:solidFill>
            <a:schemeClr val="accent1"/>
          </a:solidFill>
        </p:spPr>
        <p:txBody>
          <a:bodyPr lIns="108000" tIns="144000" rIns="36000" bIns="36000">
            <a:normAutofit/>
          </a:bodyPr>
          <a:lstStyle>
            <a:lvl1pPr algn="l">
              <a:lnSpc>
                <a:spcPts val="2200"/>
              </a:lnSpc>
              <a:spcAft>
                <a:spcPts val="0"/>
              </a:spcAft>
              <a:defRPr sz="2200" b="1">
                <a:solidFill>
                  <a:schemeClr val="tx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1" name="Picture Placeholder 23">
            <a:extLst>
              <a:ext uri="{FF2B5EF4-FFF2-40B4-BE49-F238E27FC236}">
                <a16:creationId xmlns:a16="http://schemas.microsoft.com/office/drawing/2014/main" id="{84AA3DB8-2739-4575-AE3C-A01B22BBB2B4}"/>
              </a:ext>
            </a:extLst>
          </p:cNvPr>
          <p:cNvSpPr>
            <a:spLocks noGrp="1"/>
          </p:cNvSpPr>
          <p:nvPr>
            <p:ph type="pic" sz="quarter" idx="19"/>
          </p:nvPr>
        </p:nvSpPr>
        <p:spPr>
          <a:xfrm>
            <a:off x="432000" y="1967874"/>
            <a:ext cx="2124000" cy="9864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2" name="Picture Placeholder 23">
            <a:extLst>
              <a:ext uri="{FF2B5EF4-FFF2-40B4-BE49-F238E27FC236}">
                <a16:creationId xmlns:a16="http://schemas.microsoft.com/office/drawing/2014/main" id="{D549CC20-28D4-485F-9105-5DEA93DFF408}"/>
              </a:ext>
            </a:extLst>
          </p:cNvPr>
          <p:cNvSpPr>
            <a:spLocks noGrp="1"/>
          </p:cNvSpPr>
          <p:nvPr>
            <p:ph type="pic" sz="quarter" idx="20"/>
          </p:nvPr>
        </p:nvSpPr>
        <p:spPr>
          <a:xfrm>
            <a:off x="5043600" y="1967874"/>
            <a:ext cx="2124000" cy="9864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3" name="Picture Placeholder 23">
            <a:extLst>
              <a:ext uri="{FF2B5EF4-FFF2-40B4-BE49-F238E27FC236}">
                <a16:creationId xmlns:a16="http://schemas.microsoft.com/office/drawing/2014/main" id="{95F6F8B6-55A9-4C39-9175-BDD8B599D3C9}"/>
              </a:ext>
            </a:extLst>
          </p:cNvPr>
          <p:cNvSpPr>
            <a:spLocks noGrp="1"/>
          </p:cNvSpPr>
          <p:nvPr>
            <p:ph type="pic" sz="quarter" idx="21"/>
          </p:nvPr>
        </p:nvSpPr>
        <p:spPr>
          <a:xfrm>
            <a:off x="2736000" y="1967874"/>
            <a:ext cx="2124000" cy="9864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4" name="Picture Placeholder 23">
            <a:extLst>
              <a:ext uri="{FF2B5EF4-FFF2-40B4-BE49-F238E27FC236}">
                <a16:creationId xmlns:a16="http://schemas.microsoft.com/office/drawing/2014/main" id="{E424073D-858E-4D83-8C03-75ACEAB71A8F}"/>
              </a:ext>
            </a:extLst>
          </p:cNvPr>
          <p:cNvSpPr>
            <a:spLocks noGrp="1"/>
          </p:cNvSpPr>
          <p:nvPr>
            <p:ph type="pic" sz="quarter" idx="22"/>
          </p:nvPr>
        </p:nvSpPr>
        <p:spPr>
          <a:xfrm>
            <a:off x="7358400" y="1967874"/>
            <a:ext cx="2124000" cy="9864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20" name="Picture Placeholder 23">
            <a:extLst>
              <a:ext uri="{FF2B5EF4-FFF2-40B4-BE49-F238E27FC236}">
                <a16:creationId xmlns:a16="http://schemas.microsoft.com/office/drawing/2014/main" id="{40A51B3D-75AB-4969-B00D-071F0F9D25AF}"/>
              </a:ext>
            </a:extLst>
          </p:cNvPr>
          <p:cNvSpPr>
            <a:spLocks noGrp="1"/>
          </p:cNvSpPr>
          <p:nvPr>
            <p:ph type="pic" sz="quarter" idx="23"/>
          </p:nvPr>
        </p:nvSpPr>
        <p:spPr>
          <a:xfrm>
            <a:off x="9666000" y="1967874"/>
            <a:ext cx="2124000" cy="9864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21" name="Text Placeholder 18">
            <a:extLst>
              <a:ext uri="{FF2B5EF4-FFF2-40B4-BE49-F238E27FC236}">
                <a16:creationId xmlns:a16="http://schemas.microsoft.com/office/drawing/2014/main" id="{7CE0764D-5ADE-48A8-8484-FF4294289768}"/>
              </a:ext>
            </a:extLst>
          </p:cNvPr>
          <p:cNvSpPr>
            <a:spLocks noGrp="1"/>
          </p:cNvSpPr>
          <p:nvPr>
            <p:ph type="body" sz="quarter" idx="24"/>
          </p:nvPr>
        </p:nvSpPr>
        <p:spPr>
          <a:xfrm>
            <a:off x="2736000" y="2957874"/>
            <a:ext cx="2124000" cy="756000"/>
          </a:xfrm>
          <a:solidFill>
            <a:schemeClr val="accent2"/>
          </a:solidFill>
        </p:spPr>
        <p:txBody>
          <a:bodyPr lIns="108000" tIns="144000" rIns="36000" bIns="36000">
            <a:normAutofit/>
          </a:bodyPr>
          <a:lstStyle>
            <a:lvl1pPr algn="l">
              <a:lnSpc>
                <a:spcPts val="2200"/>
              </a:lnSpc>
              <a:spcAft>
                <a:spcPts val="0"/>
              </a:spcAft>
              <a:defRPr sz="2200" b="1">
                <a:solidFill>
                  <a:schemeClr val="tx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2" name="Text Placeholder 18">
            <a:extLst>
              <a:ext uri="{FF2B5EF4-FFF2-40B4-BE49-F238E27FC236}">
                <a16:creationId xmlns:a16="http://schemas.microsoft.com/office/drawing/2014/main" id="{4A202D7A-3498-4B1E-A169-D1605C963D19}"/>
              </a:ext>
            </a:extLst>
          </p:cNvPr>
          <p:cNvSpPr>
            <a:spLocks noGrp="1"/>
          </p:cNvSpPr>
          <p:nvPr>
            <p:ph type="body" sz="quarter" idx="25"/>
          </p:nvPr>
        </p:nvSpPr>
        <p:spPr>
          <a:xfrm>
            <a:off x="5043600" y="2957874"/>
            <a:ext cx="2124000" cy="756000"/>
          </a:xfrm>
          <a:solidFill>
            <a:schemeClr val="accent3"/>
          </a:solidFill>
        </p:spPr>
        <p:txBody>
          <a:bodyPr lIns="108000" tIns="144000" rIns="36000" bIns="36000">
            <a:normAutofit/>
          </a:bodyPr>
          <a:lstStyle>
            <a:lvl1pPr algn="l">
              <a:lnSpc>
                <a:spcPts val="2200"/>
              </a:lnSpc>
              <a:spcAft>
                <a:spcPts val="0"/>
              </a:spcAft>
              <a:defRPr sz="2200" b="1">
                <a:solidFill>
                  <a:schemeClr val="tx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3" name="Text Placeholder 18">
            <a:extLst>
              <a:ext uri="{FF2B5EF4-FFF2-40B4-BE49-F238E27FC236}">
                <a16:creationId xmlns:a16="http://schemas.microsoft.com/office/drawing/2014/main" id="{77CF99F4-7312-487F-B97E-F82BF756F967}"/>
              </a:ext>
            </a:extLst>
          </p:cNvPr>
          <p:cNvSpPr>
            <a:spLocks noGrp="1"/>
          </p:cNvSpPr>
          <p:nvPr>
            <p:ph type="body" sz="quarter" idx="26"/>
          </p:nvPr>
        </p:nvSpPr>
        <p:spPr>
          <a:xfrm>
            <a:off x="7358400" y="2957874"/>
            <a:ext cx="2124000" cy="756000"/>
          </a:xfrm>
          <a:solidFill>
            <a:schemeClr val="accent4"/>
          </a:solidFill>
        </p:spPr>
        <p:txBody>
          <a:bodyPr lIns="108000" tIns="144000" rIns="36000" bIns="36000">
            <a:normAutofit/>
          </a:bodyPr>
          <a:lstStyle>
            <a:lvl1pPr algn="l">
              <a:lnSpc>
                <a:spcPts val="2200"/>
              </a:lnSpc>
              <a:spcAft>
                <a:spcPts val="0"/>
              </a:spcAft>
              <a:defRPr sz="2200" b="1">
                <a:solidFill>
                  <a:schemeClr val="tx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4" name="Text Placeholder 18">
            <a:extLst>
              <a:ext uri="{FF2B5EF4-FFF2-40B4-BE49-F238E27FC236}">
                <a16:creationId xmlns:a16="http://schemas.microsoft.com/office/drawing/2014/main" id="{7E4876ED-E628-45BB-9101-8ACB0C57CC26}"/>
              </a:ext>
            </a:extLst>
          </p:cNvPr>
          <p:cNvSpPr>
            <a:spLocks noGrp="1"/>
          </p:cNvSpPr>
          <p:nvPr>
            <p:ph type="body" sz="quarter" idx="27"/>
          </p:nvPr>
        </p:nvSpPr>
        <p:spPr>
          <a:xfrm>
            <a:off x="9666000" y="2957874"/>
            <a:ext cx="2124000" cy="756000"/>
          </a:xfrm>
          <a:solidFill>
            <a:schemeClr val="accent5"/>
          </a:solidFill>
        </p:spPr>
        <p:txBody>
          <a:bodyPr lIns="108000" tIns="144000" rIns="36000" bIns="36000">
            <a:normAutofit/>
          </a:bodyPr>
          <a:lstStyle>
            <a:lvl1pPr algn="l">
              <a:lnSpc>
                <a:spcPts val="2200"/>
              </a:lnSpc>
              <a:spcAft>
                <a:spcPts val="0"/>
              </a:spcAft>
              <a:defRPr sz="2200" b="1">
                <a:solidFill>
                  <a:schemeClr val="tx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EEC5FF24-0870-4EAC-B59E-F67B195C88C1}"/>
              </a:ext>
            </a:extLst>
          </p:cNvPr>
          <p:cNvCxnSpPr/>
          <p:nvPr userDrawn="1"/>
        </p:nvCxnSpPr>
        <p:spPr>
          <a:xfrm>
            <a:off x="540000" y="4112376"/>
            <a:ext cx="18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 Placeholder 30">
            <a:extLst>
              <a:ext uri="{FF2B5EF4-FFF2-40B4-BE49-F238E27FC236}">
                <a16:creationId xmlns:a16="http://schemas.microsoft.com/office/drawing/2014/main" id="{3CA3C39A-332C-409E-ADBC-C9C1445C314D}"/>
              </a:ext>
            </a:extLst>
          </p:cNvPr>
          <p:cNvSpPr>
            <a:spLocks noGrp="1"/>
          </p:cNvSpPr>
          <p:nvPr>
            <p:ph type="body" sz="quarter" idx="33" hasCustomPrompt="1"/>
          </p:nvPr>
        </p:nvSpPr>
        <p:spPr>
          <a:xfrm>
            <a:off x="431800" y="4232808"/>
            <a:ext cx="2124000" cy="1872000"/>
          </a:xfrm>
        </p:spPr>
        <p:txBody>
          <a:bodyPr lIns="108000"/>
          <a:lstStyle>
            <a:lvl1pPr>
              <a:lnSpc>
                <a:spcPts val="2700"/>
              </a:lnSpc>
              <a:spcAft>
                <a:spcPts val="0"/>
              </a:spcAft>
              <a:defRPr sz="3000" b="1">
                <a:solidFill>
                  <a:schemeClr val="accent1"/>
                </a:solidFill>
              </a:defRPr>
            </a:lvl1pPr>
            <a:lvl2pPr>
              <a:defRPr>
                <a:solidFill>
                  <a:schemeClr val="accent1"/>
                </a:solidFill>
              </a:defRPr>
            </a:lvl2pPr>
            <a:lvl3pPr marL="0" indent="0">
              <a:buNone/>
              <a:defRPr spc="-20" baseline="0"/>
            </a:lvl3pPr>
          </a:lstStyle>
          <a:p>
            <a:pPr lvl="0"/>
            <a:r>
              <a:rPr lang="en-US"/>
              <a:t>0m xx</a:t>
            </a:r>
          </a:p>
          <a:p>
            <a:pPr lvl="1"/>
            <a:r>
              <a:rPr lang="en-US"/>
              <a:t>Second level</a:t>
            </a:r>
          </a:p>
          <a:p>
            <a:pPr lvl="2"/>
            <a:r>
              <a:rPr lang="en-US"/>
              <a:t>Third level</a:t>
            </a:r>
          </a:p>
        </p:txBody>
      </p:sp>
      <p:cxnSp>
        <p:nvCxnSpPr>
          <p:cNvPr id="35" name="Straight Connector 34">
            <a:extLst>
              <a:ext uri="{FF2B5EF4-FFF2-40B4-BE49-F238E27FC236}">
                <a16:creationId xmlns:a16="http://schemas.microsoft.com/office/drawing/2014/main" id="{E9307B9C-9F07-4395-AD5F-6152D086CE48}"/>
              </a:ext>
            </a:extLst>
          </p:cNvPr>
          <p:cNvCxnSpPr/>
          <p:nvPr userDrawn="1"/>
        </p:nvCxnSpPr>
        <p:spPr>
          <a:xfrm>
            <a:off x="2851170" y="4112376"/>
            <a:ext cx="187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Text Placeholder 30">
            <a:extLst>
              <a:ext uri="{FF2B5EF4-FFF2-40B4-BE49-F238E27FC236}">
                <a16:creationId xmlns:a16="http://schemas.microsoft.com/office/drawing/2014/main" id="{F197DB4D-3F39-4913-83E3-9D2A3F79FC6B}"/>
              </a:ext>
            </a:extLst>
          </p:cNvPr>
          <p:cNvSpPr>
            <a:spLocks noGrp="1"/>
          </p:cNvSpPr>
          <p:nvPr>
            <p:ph type="body" sz="quarter" idx="35" hasCustomPrompt="1"/>
          </p:nvPr>
        </p:nvSpPr>
        <p:spPr>
          <a:xfrm>
            <a:off x="2742970" y="4232808"/>
            <a:ext cx="2124000" cy="1872000"/>
          </a:xfrm>
        </p:spPr>
        <p:txBody>
          <a:bodyPr lIns="108000"/>
          <a:lstStyle>
            <a:lvl1pPr>
              <a:lnSpc>
                <a:spcPts val="2700"/>
              </a:lnSpc>
              <a:spcAft>
                <a:spcPts val="0"/>
              </a:spcAft>
              <a:defRPr sz="3000" b="1">
                <a:solidFill>
                  <a:schemeClr val="accent2"/>
                </a:solidFill>
              </a:defRPr>
            </a:lvl1pPr>
            <a:lvl2pPr>
              <a:defRPr>
                <a:solidFill>
                  <a:schemeClr val="accent2"/>
                </a:solidFill>
              </a:defRPr>
            </a:lvl2pPr>
            <a:lvl3pPr marL="0" indent="0">
              <a:buNone/>
              <a:defRPr spc="-20" baseline="0"/>
            </a:lvl3pPr>
          </a:lstStyle>
          <a:p>
            <a:pPr lvl="0"/>
            <a:r>
              <a:rPr lang="en-US"/>
              <a:t>0m xx</a:t>
            </a:r>
          </a:p>
          <a:p>
            <a:pPr lvl="1"/>
            <a:r>
              <a:rPr lang="en-US"/>
              <a:t>Second level</a:t>
            </a:r>
          </a:p>
          <a:p>
            <a:pPr lvl="2"/>
            <a:r>
              <a:rPr lang="en-US"/>
              <a:t>Third level</a:t>
            </a:r>
          </a:p>
        </p:txBody>
      </p:sp>
      <p:cxnSp>
        <p:nvCxnSpPr>
          <p:cNvPr id="39" name="Straight Connector 38">
            <a:extLst>
              <a:ext uri="{FF2B5EF4-FFF2-40B4-BE49-F238E27FC236}">
                <a16:creationId xmlns:a16="http://schemas.microsoft.com/office/drawing/2014/main" id="{62B8F911-DC39-4F3B-981A-6AE578673CE6}"/>
              </a:ext>
            </a:extLst>
          </p:cNvPr>
          <p:cNvCxnSpPr/>
          <p:nvPr userDrawn="1"/>
        </p:nvCxnSpPr>
        <p:spPr>
          <a:xfrm>
            <a:off x="5151740" y="4112376"/>
            <a:ext cx="187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Text Placeholder 30">
            <a:extLst>
              <a:ext uri="{FF2B5EF4-FFF2-40B4-BE49-F238E27FC236}">
                <a16:creationId xmlns:a16="http://schemas.microsoft.com/office/drawing/2014/main" id="{0D9A1F3A-ACF3-460C-85B5-577BB0973FF0}"/>
              </a:ext>
            </a:extLst>
          </p:cNvPr>
          <p:cNvSpPr>
            <a:spLocks noGrp="1"/>
          </p:cNvSpPr>
          <p:nvPr>
            <p:ph type="body" sz="quarter" idx="37" hasCustomPrompt="1"/>
          </p:nvPr>
        </p:nvSpPr>
        <p:spPr>
          <a:xfrm>
            <a:off x="5043540" y="4232808"/>
            <a:ext cx="2124000" cy="1872000"/>
          </a:xfrm>
        </p:spPr>
        <p:txBody>
          <a:bodyPr lIns="108000"/>
          <a:lstStyle>
            <a:lvl1pPr>
              <a:lnSpc>
                <a:spcPts val="2700"/>
              </a:lnSpc>
              <a:spcAft>
                <a:spcPts val="0"/>
              </a:spcAft>
              <a:defRPr sz="3000" b="1">
                <a:solidFill>
                  <a:schemeClr val="accent3"/>
                </a:solidFill>
              </a:defRPr>
            </a:lvl1pPr>
            <a:lvl2pPr>
              <a:defRPr>
                <a:solidFill>
                  <a:schemeClr val="accent3"/>
                </a:solidFill>
              </a:defRPr>
            </a:lvl2pPr>
            <a:lvl3pPr marL="0" indent="0">
              <a:buNone/>
              <a:defRPr spc="-20" baseline="0"/>
            </a:lvl3pPr>
          </a:lstStyle>
          <a:p>
            <a:pPr lvl="0"/>
            <a:r>
              <a:rPr lang="en-US"/>
              <a:t>0m xx</a:t>
            </a:r>
          </a:p>
          <a:p>
            <a:pPr lvl="1"/>
            <a:r>
              <a:rPr lang="en-US"/>
              <a:t>Second level</a:t>
            </a:r>
          </a:p>
          <a:p>
            <a:pPr lvl="2"/>
            <a:r>
              <a:rPr lang="en-US"/>
              <a:t>Third level</a:t>
            </a:r>
          </a:p>
        </p:txBody>
      </p:sp>
      <p:cxnSp>
        <p:nvCxnSpPr>
          <p:cNvPr id="43" name="Straight Connector 42">
            <a:extLst>
              <a:ext uri="{FF2B5EF4-FFF2-40B4-BE49-F238E27FC236}">
                <a16:creationId xmlns:a16="http://schemas.microsoft.com/office/drawing/2014/main" id="{6F1F9FB9-BAF6-46EE-95B3-58E7EAC2DEDD}"/>
              </a:ext>
            </a:extLst>
          </p:cNvPr>
          <p:cNvCxnSpPr/>
          <p:nvPr userDrawn="1"/>
        </p:nvCxnSpPr>
        <p:spPr>
          <a:xfrm>
            <a:off x="7462910" y="4112376"/>
            <a:ext cx="1872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4" name="Text Placeholder 30">
            <a:extLst>
              <a:ext uri="{FF2B5EF4-FFF2-40B4-BE49-F238E27FC236}">
                <a16:creationId xmlns:a16="http://schemas.microsoft.com/office/drawing/2014/main" id="{0E8291ED-34C7-467E-9CE1-51C9B53C8D6D}"/>
              </a:ext>
            </a:extLst>
          </p:cNvPr>
          <p:cNvSpPr>
            <a:spLocks noGrp="1"/>
          </p:cNvSpPr>
          <p:nvPr>
            <p:ph type="body" sz="quarter" idx="39" hasCustomPrompt="1"/>
          </p:nvPr>
        </p:nvSpPr>
        <p:spPr>
          <a:xfrm>
            <a:off x="7354710" y="4232808"/>
            <a:ext cx="2124000" cy="1872000"/>
          </a:xfrm>
        </p:spPr>
        <p:txBody>
          <a:bodyPr lIns="108000"/>
          <a:lstStyle>
            <a:lvl1pPr>
              <a:lnSpc>
                <a:spcPts val="2700"/>
              </a:lnSpc>
              <a:spcAft>
                <a:spcPts val="0"/>
              </a:spcAft>
              <a:defRPr sz="3000" b="1">
                <a:solidFill>
                  <a:schemeClr val="accent4"/>
                </a:solidFill>
              </a:defRPr>
            </a:lvl1pPr>
            <a:lvl2pPr>
              <a:defRPr>
                <a:solidFill>
                  <a:schemeClr val="accent4"/>
                </a:solidFill>
              </a:defRPr>
            </a:lvl2pPr>
            <a:lvl3pPr marL="0" indent="0">
              <a:buNone/>
              <a:defRPr spc="-20" baseline="0"/>
            </a:lvl3pPr>
          </a:lstStyle>
          <a:p>
            <a:pPr lvl="0"/>
            <a:r>
              <a:rPr lang="en-US"/>
              <a:t>0m xx</a:t>
            </a:r>
          </a:p>
          <a:p>
            <a:pPr lvl="1"/>
            <a:r>
              <a:rPr lang="en-US"/>
              <a:t>Second level</a:t>
            </a:r>
          </a:p>
          <a:p>
            <a:pPr lvl="2"/>
            <a:r>
              <a:rPr lang="en-US"/>
              <a:t>Third level</a:t>
            </a:r>
          </a:p>
        </p:txBody>
      </p:sp>
      <p:sp>
        <p:nvSpPr>
          <p:cNvPr id="48" name="Text Placeholder 30">
            <a:extLst>
              <a:ext uri="{FF2B5EF4-FFF2-40B4-BE49-F238E27FC236}">
                <a16:creationId xmlns:a16="http://schemas.microsoft.com/office/drawing/2014/main" id="{D92F57E8-6257-431C-A1D7-D924986979E2}"/>
              </a:ext>
            </a:extLst>
          </p:cNvPr>
          <p:cNvSpPr>
            <a:spLocks noGrp="1"/>
          </p:cNvSpPr>
          <p:nvPr>
            <p:ph type="body" sz="quarter" idx="41" hasCustomPrompt="1"/>
          </p:nvPr>
        </p:nvSpPr>
        <p:spPr>
          <a:xfrm>
            <a:off x="9662250" y="4232808"/>
            <a:ext cx="2124000" cy="1872000"/>
          </a:xfrm>
        </p:spPr>
        <p:txBody>
          <a:bodyPr lIns="108000"/>
          <a:lstStyle>
            <a:lvl1pPr>
              <a:lnSpc>
                <a:spcPts val="2700"/>
              </a:lnSpc>
              <a:spcAft>
                <a:spcPts val="0"/>
              </a:spcAft>
              <a:defRPr sz="3000" b="1">
                <a:solidFill>
                  <a:schemeClr val="accent5"/>
                </a:solidFill>
              </a:defRPr>
            </a:lvl1pPr>
            <a:lvl2pPr>
              <a:defRPr>
                <a:solidFill>
                  <a:schemeClr val="accent5"/>
                </a:solidFill>
              </a:defRPr>
            </a:lvl2pPr>
            <a:lvl3pPr marL="0" indent="0">
              <a:buNone/>
              <a:defRPr spc="-20" baseline="0"/>
            </a:lvl3pPr>
          </a:lstStyle>
          <a:p>
            <a:pPr lvl="0"/>
            <a:r>
              <a:rPr lang="en-US"/>
              <a:t>0m xx</a:t>
            </a:r>
          </a:p>
          <a:p>
            <a:pPr lvl="1"/>
            <a:r>
              <a:rPr lang="en-US"/>
              <a:t>Second level</a:t>
            </a:r>
          </a:p>
          <a:p>
            <a:pPr lvl="2"/>
            <a:r>
              <a:rPr lang="en-US"/>
              <a:t>Third level</a:t>
            </a:r>
          </a:p>
        </p:txBody>
      </p:sp>
    </p:spTree>
    <p:extLst>
      <p:ext uri="{BB962C8B-B14F-4D97-AF65-F5344CB8AC3E}">
        <p14:creationId xmlns:p14="http://schemas.microsoft.com/office/powerpoint/2010/main" val="23578587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Content &amp; Chart 01">
    <p:spTree>
      <p:nvGrpSpPr>
        <p:cNvPr id="1" name=""/>
        <p:cNvGrpSpPr/>
        <p:nvPr/>
      </p:nvGrpSpPr>
      <p:grpSpPr>
        <a:xfrm>
          <a:off x="0" y="0"/>
          <a:ext cx="0" cy="0"/>
          <a:chOff x="0" y="0"/>
          <a:chExt cx="0" cy="0"/>
        </a:xfrm>
      </p:grpSpPr>
      <p:sp>
        <p:nvSpPr>
          <p:cNvPr id="2" name="Title 1"/>
          <p:cNvSpPr>
            <a:spLocks noGrp="1"/>
          </p:cNvSpPr>
          <p:nvPr>
            <p:ph type="title"/>
          </p:nvPr>
        </p:nvSpPr>
        <p:spPr>
          <a:xfrm>
            <a:off x="576000" y="504967"/>
            <a:ext cx="11327549" cy="1185722"/>
          </a:xfrm>
        </p:spPr>
        <p:txBody>
          <a:bodyPr/>
          <a:lstStyle/>
          <a:p>
            <a:r>
              <a:rPr lang="en-GB"/>
              <a:t>Click to edit Master title style</a:t>
            </a:r>
            <a:endParaRPr lang="en-US"/>
          </a:p>
        </p:txBody>
      </p:sp>
      <p:sp>
        <p:nvSpPr>
          <p:cNvPr id="3" name="Content Placeholder 2"/>
          <p:cNvSpPr>
            <a:spLocks noGrp="1"/>
          </p:cNvSpPr>
          <p:nvPr>
            <p:ph idx="1"/>
          </p:nvPr>
        </p:nvSpPr>
        <p:spPr>
          <a:xfrm>
            <a:off x="574350" y="2420938"/>
            <a:ext cx="5664001" cy="3756025"/>
          </a:xfrm>
        </p:spPr>
        <p:txBody>
          <a:bodyPr/>
          <a:lstStyle>
            <a:lvl1pPr>
              <a:spcBef>
                <a:spcPts val="0"/>
              </a:spcBef>
              <a:spcAft>
                <a:spcPts val="1200"/>
              </a:spcAft>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7270811" y="1960563"/>
            <a:ext cx="3675355" cy="4216400"/>
          </a:xfrm>
        </p:spPr>
        <p:txBody>
          <a:bodyPr/>
          <a:lstStyle/>
          <a:p>
            <a:r>
              <a:rPr lang="en-GB"/>
              <a:t>Click icon to add chart</a:t>
            </a:r>
          </a:p>
        </p:txBody>
      </p:sp>
      <p:pic>
        <p:nvPicPr>
          <p:cNvPr id="8" name="Picture 7" descr="Blue text on a black background&#10;&#10;Description automatically generated with medium confidence">
            <a:extLst>
              <a:ext uri="{FF2B5EF4-FFF2-40B4-BE49-F238E27FC236}">
                <a16:creationId xmlns:a16="http://schemas.microsoft.com/office/drawing/2014/main" id="{26502134-0190-974B-AA83-8861CB8920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150" y="6447883"/>
            <a:ext cx="786386" cy="121920"/>
          </a:xfrm>
          <a:prstGeom prst="rect">
            <a:avLst/>
          </a:prstGeom>
        </p:spPr>
      </p:pic>
    </p:spTree>
    <p:extLst>
      <p:ext uri="{BB962C8B-B14F-4D97-AF65-F5344CB8AC3E}">
        <p14:creationId xmlns:p14="http://schemas.microsoft.com/office/powerpoint/2010/main" val="4136262329"/>
      </p:ext>
    </p:extLst>
  </p:cSld>
  <p:clrMapOvr>
    <a:masterClrMapping/>
  </p:clrMapOvr>
  <p:extLst>
    <p:ext uri="{DCECCB84-F9BA-43D5-87BE-67443E8EF086}">
      <p15:sldGuideLst xmlns:p15="http://schemas.microsoft.com/office/powerpoint/2012/main">
        <p15:guide id="1" orient="horz" pos="152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71">
          <p15:clr>
            <a:srgbClr val="FBAE40"/>
          </p15:clr>
        </p15:guide>
        <p15:guide id="8" pos="4845">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Slide - White">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781200" y="1600201"/>
            <a:ext cx="10724628" cy="1946081"/>
          </a:xfrm>
        </p:spPr>
        <p:txBody>
          <a:bodyPr anchor="t"/>
          <a:lstStyle>
            <a:lvl1pPr indent="396000" algn="l">
              <a:lnSpc>
                <a:spcPts val="6400"/>
              </a:lnSpc>
              <a:defRPr sz="6400">
                <a:solidFill>
                  <a:schemeClr val="accent1"/>
                </a:solidFill>
              </a:defRPr>
            </a:lvl1pPr>
          </a:lstStyle>
          <a:p>
            <a:r>
              <a:rPr lang="en-GB"/>
              <a:t>Click to edit Master title style</a:t>
            </a:r>
            <a:endParaRPr lang="en-US"/>
          </a:p>
        </p:txBody>
      </p:sp>
      <p:sp>
        <p:nvSpPr>
          <p:cNvPr id="3" name="Subtitle 2"/>
          <p:cNvSpPr>
            <a:spLocks noGrp="1"/>
          </p:cNvSpPr>
          <p:nvPr>
            <p:ph type="subTitle" idx="1"/>
          </p:nvPr>
        </p:nvSpPr>
        <p:spPr>
          <a:xfrm>
            <a:off x="781200" y="4035220"/>
            <a:ext cx="6443940" cy="894590"/>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a:extLst>
              <a:ext uri="{FF2B5EF4-FFF2-40B4-BE49-F238E27FC236}">
                <a16:creationId xmlns:a16="http://schemas.microsoft.com/office/drawing/2014/main" id="{CE5DAB6A-4D9A-4589-8823-FDE10F4400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400" y="5580000"/>
            <a:ext cx="1659639" cy="848870"/>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4484242E-FCC1-4846-B51C-4B7E895223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2887" y="-1"/>
            <a:ext cx="799200" cy="2308226"/>
          </a:xfrm>
          <a:prstGeom prst="rect">
            <a:avLst/>
          </a:prstGeom>
        </p:spPr>
      </p:pic>
      <p:sp>
        <p:nvSpPr>
          <p:cNvPr id="8" name="Text Placeholder 8">
            <a:extLst>
              <a:ext uri="{FF2B5EF4-FFF2-40B4-BE49-F238E27FC236}">
                <a16:creationId xmlns:a16="http://schemas.microsoft.com/office/drawing/2014/main" id="{D69443F7-4DA9-4C2E-B4BC-25505CF0CC1C}"/>
              </a:ext>
            </a:extLst>
          </p:cNvPr>
          <p:cNvSpPr>
            <a:spLocks noGrp="1"/>
          </p:cNvSpPr>
          <p:nvPr>
            <p:ph type="body" sz="quarter" idx="11" hasCustomPrompt="1"/>
          </p:nvPr>
        </p:nvSpPr>
        <p:spPr>
          <a:xfrm>
            <a:off x="9074726" y="5753638"/>
            <a:ext cx="2715912" cy="373738"/>
          </a:xfrm>
        </p:spPr>
        <p:txBody>
          <a:bodyPr/>
          <a:lstStyle>
            <a:lvl1pPr>
              <a:lnSpc>
                <a:spcPts val="2600"/>
              </a:lnSpc>
              <a:spcBef>
                <a:spcPts val="0"/>
              </a:spcBef>
              <a:spcAft>
                <a:spcPts val="0"/>
              </a:spcAft>
              <a:defRPr sz="2300" b="1">
                <a:solidFill>
                  <a:schemeClr val="bg1"/>
                </a:solidFill>
              </a:defRPr>
            </a:lvl1pPr>
          </a:lstStyle>
          <a:p>
            <a:pPr lvl="0"/>
            <a:r>
              <a:rPr lang="en-US"/>
              <a:t>Add text</a:t>
            </a:r>
          </a:p>
        </p:txBody>
      </p:sp>
      <p:sp>
        <p:nvSpPr>
          <p:cNvPr id="10" name="Date Placeholder 3">
            <a:extLst>
              <a:ext uri="{FF2B5EF4-FFF2-40B4-BE49-F238E27FC236}">
                <a16:creationId xmlns:a16="http://schemas.microsoft.com/office/drawing/2014/main" id="{BB68D925-9B70-4D97-97DF-01CB904744FE}"/>
              </a:ext>
            </a:extLst>
          </p:cNvPr>
          <p:cNvSpPr>
            <a:spLocks noGrp="1"/>
          </p:cNvSpPr>
          <p:nvPr>
            <p:ph type="dt" sz="half" idx="2"/>
          </p:nvPr>
        </p:nvSpPr>
        <p:spPr>
          <a:xfrm>
            <a:off x="9074726" y="6109820"/>
            <a:ext cx="2715912" cy="365125"/>
          </a:xfrm>
          <a:prstGeom prst="rect">
            <a:avLst/>
          </a:prstGeom>
        </p:spPr>
        <p:txBody>
          <a:bodyPr vert="horz" lIns="0" tIns="0" rIns="0" bIns="0" rtlCol="0" anchor="ctr"/>
          <a:lstStyle>
            <a:lvl1pPr algn="l">
              <a:lnSpc>
                <a:spcPts val="2600"/>
              </a:lnSpc>
              <a:defRPr sz="2300">
                <a:solidFill>
                  <a:schemeClr val="bg1"/>
                </a:solidFill>
                <a:latin typeface="+mj-lt"/>
              </a:defRPr>
            </a:lvl1pPr>
          </a:lstStyle>
          <a:p>
            <a:fld id="{6A70F352-E0C1-4D8A-9FA7-70C6E0AAE4EE}" type="datetime4">
              <a:rPr lang="en-GB" smtClean="0"/>
              <a:t>27 March 2024</a:t>
            </a:fld>
            <a:endParaRPr lang="en-GB"/>
          </a:p>
        </p:txBody>
      </p:sp>
    </p:spTree>
    <p:extLst>
      <p:ext uri="{BB962C8B-B14F-4D97-AF65-F5344CB8AC3E}">
        <p14:creationId xmlns:p14="http://schemas.microsoft.com/office/powerpoint/2010/main" val="37175218"/>
      </p:ext>
    </p:extLst>
  </p:cSld>
  <p:clrMapOvr>
    <a:masterClrMapping/>
  </p:clrMapOvr>
  <p:hf hdr="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Blue CoBrande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1038971" y="1600201"/>
            <a:ext cx="10238629" cy="1946081"/>
          </a:xfrm>
        </p:spPr>
        <p:txBody>
          <a:bodyPr anchor="t"/>
          <a:lstStyle>
            <a:lvl1pPr indent="396000" algn="l">
              <a:lnSpc>
                <a:spcPts val="6000"/>
              </a:lnSpc>
              <a:defRPr sz="6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038971" y="4035220"/>
            <a:ext cx="6170212"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6C1B7D1C-A083-4F3B-ABC9-B0C5566EC3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882" y="1"/>
            <a:ext cx="1066209" cy="2309547"/>
          </a:xfrm>
          <a:prstGeom prst="rect">
            <a:avLst/>
          </a:prstGeom>
        </p:spPr>
      </p:pic>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2749" y="5577526"/>
            <a:ext cx="2214507" cy="84975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59231" y="5577525"/>
            <a:ext cx="2160020" cy="752858"/>
          </a:xfrm>
          <a:prstGeom prst="rect">
            <a:avLst/>
          </a:prstGeom>
        </p:spPr>
      </p:pic>
      <p:sp>
        <p:nvSpPr>
          <p:cNvPr id="10" name="Text Placeholder 8">
            <a:extLst>
              <a:ext uri="{FF2B5EF4-FFF2-40B4-BE49-F238E27FC236}">
                <a16:creationId xmlns:a16="http://schemas.microsoft.com/office/drawing/2014/main" id="{556F9628-AA92-4800-B780-6055198D3275}"/>
              </a:ext>
            </a:extLst>
          </p:cNvPr>
          <p:cNvSpPr>
            <a:spLocks noGrp="1"/>
          </p:cNvSpPr>
          <p:nvPr>
            <p:ph type="body" sz="quarter" idx="11" hasCustomPrompt="1"/>
          </p:nvPr>
        </p:nvSpPr>
        <p:spPr>
          <a:xfrm>
            <a:off x="8093325" y="4034723"/>
            <a:ext cx="3184276" cy="380298"/>
          </a:xfrm>
        </p:spPr>
        <p:txBody>
          <a:bodyPr/>
          <a:lstStyle>
            <a:lvl1pPr>
              <a:lnSpc>
                <a:spcPts val="2600"/>
              </a:lnSpc>
              <a:spcBef>
                <a:spcPts val="0"/>
              </a:spcBef>
              <a:spcAft>
                <a:spcPts val="0"/>
              </a:spcAft>
              <a:defRPr sz="2300" b="1">
                <a:solidFill>
                  <a:schemeClr val="bg1"/>
                </a:solidFill>
              </a:defRPr>
            </a:lvl1pPr>
          </a:lstStyle>
          <a:p>
            <a:pPr lvl="0"/>
            <a:r>
              <a:rPr lang="en-US" dirty="0"/>
              <a:t>Add text </a:t>
            </a:r>
          </a:p>
        </p:txBody>
      </p:sp>
      <p:sp>
        <p:nvSpPr>
          <p:cNvPr id="12" name="Date Placeholder 3">
            <a:extLst>
              <a:ext uri="{FF2B5EF4-FFF2-40B4-BE49-F238E27FC236}">
                <a16:creationId xmlns:a16="http://schemas.microsoft.com/office/drawing/2014/main" id="{165260BC-2172-4C4B-8545-6F380E2D84F9}"/>
              </a:ext>
            </a:extLst>
          </p:cNvPr>
          <p:cNvSpPr>
            <a:spLocks noGrp="1"/>
          </p:cNvSpPr>
          <p:nvPr>
            <p:ph type="dt" sz="half" idx="2"/>
          </p:nvPr>
        </p:nvSpPr>
        <p:spPr>
          <a:xfrm>
            <a:off x="8093324" y="4379701"/>
            <a:ext cx="3184275" cy="380298"/>
          </a:xfrm>
          <a:prstGeom prst="rect">
            <a:avLst/>
          </a:prstGeom>
        </p:spPr>
        <p:txBody>
          <a:bodyPr vert="horz" lIns="0" tIns="0" rIns="0" bIns="0" rtlCol="0" anchor="t" anchorCtr="0"/>
          <a:lstStyle>
            <a:lvl1pPr algn="l">
              <a:defRPr sz="2300">
                <a:solidFill>
                  <a:schemeClr val="bg1"/>
                </a:solidFill>
                <a:latin typeface="+mj-lt"/>
              </a:defRPr>
            </a:lvl1pPr>
          </a:lstStyle>
          <a:p>
            <a:pPr>
              <a:lnSpc>
                <a:spcPts val="2600"/>
              </a:lnSpc>
            </a:pPr>
            <a:endParaRPr lang="en-GB" dirty="0"/>
          </a:p>
        </p:txBody>
      </p:sp>
    </p:spTree>
    <p:extLst>
      <p:ext uri="{BB962C8B-B14F-4D97-AF65-F5344CB8AC3E}">
        <p14:creationId xmlns:p14="http://schemas.microsoft.com/office/powerpoint/2010/main" val="32154494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ull Image Title - CoBrande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1" y="430722"/>
            <a:ext cx="6920753" cy="5996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572750" y="1075766"/>
            <a:ext cx="6170212" cy="1580028"/>
          </a:xfrm>
        </p:spPr>
        <p:txBody>
          <a:bodyPr anchor="t"/>
          <a:lstStyle>
            <a:lvl1pPr indent="0" algn="l">
              <a:lnSpc>
                <a:spcPts val="5000"/>
              </a:lnSpc>
              <a:defRPr sz="50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72750" y="3025589"/>
            <a:ext cx="6170209" cy="849753"/>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749" y="5399851"/>
            <a:ext cx="2214507" cy="84975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03614" y="5399850"/>
            <a:ext cx="2160020" cy="752858"/>
          </a:xfrm>
          <a:prstGeom prst="rect">
            <a:avLst/>
          </a:prstGeom>
        </p:spPr>
      </p:pic>
      <p:sp>
        <p:nvSpPr>
          <p:cNvPr id="5" name="Picture Placeholder 4">
            <a:extLst>
              <a:ext uri="{FF2B5EF4-FFF2-40B4-BE49-F238E27FC236}">
                <a16:creationId xmlns:a16="http://schemas.microsoft.com/office/drawing/2014/main" id="{7C0B4D82-07B6-41D6-A0C6-66D8DEA743AD}"/>
              </a:ext>
            </a:extLst>
          </p:cNvPr>
          <p:cNvSpPr>
            <a:spLocks noGrp="1"/>
          </p:cNvSpPr>
          <p:nvPr>
            <p:ph type="pic" sz="quarter" idx="11"/>
          </p:nvPr>
        </p:nvSpPr>
        <p:spPr>
          <a:xfrm>
            <a:off x="-3858" y="0"/>
            <a:ext cx="12195859"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434051 h 6858000"/>
              <a:gd name="connsiteX5" fmla="*/ 0 w 9144000"/>
              <a:gd name="connsiteY5"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2894 w 9146894"/>
              <a:gd name="connsiteY5" fmla="*/ 434051 h 6858000"/>
              <a:gd name="connsiteX6" fmla="*/ 2894 w 9146894"/>
              <a:gd name="connsiteY6" fmla="*/ 0 h 6858000"/>
              <a:gd name="connsiteX0" fmla="*/ 5850 w 9149850"/>
              <a:gd name="connsiteY0" fmla="*/ 0 h 6858000"/>
              <a:gd name="connsiteX1" fmla="*/ 9149850 w 9149850"/>
              <a:gd name="connsiteY1" fmla="*/ 0 h 6858000"/>
              <a:gd name="connsiteX2" fmla="*/ 9149850 w 9149850"/>
              <a:gd name="connsiteY2" fmla="*/ 6858000 h 6858000"/>
              <a:gd name="connsiteX3" fmla="*/ 5850 w 9149850"/>
              <a:gd name="connsiteY3" fmla="*/ 6858000 h 6858000"/>
              <a:gd name="connsiteX4" fmla="*/ 2956 w 9149850"/>
              <a:gd name="connsiteY4" fmla="*/ 6421056 h 6858000"/>
              <a:gd name="connsiteX5" fmla="*/ 63 w 9149850"/>
              <a:gd name="connsiteY5" fmla="*/ 3944073 h 6858000"/>
              <a:gd name="connsiteX6" fmla="*/ 5850 w 9149850"/>
              <a:gd name="connsiteY6" fmla="*/ 434051 h 6858000"/>
              <a:gd name="connsiteX7" fmla="*/ 5850 w 9149850"/>
              <a:gd name="connsiteY7" fmla="*/ 0 h 6858000"/>
              <a:gd name="connsiteX0" fmla="*/ 2895 w 9146895"/>
              <a:gd name="connsiteY0" fmla="*/ 0 h 6858000"/>
              <a:gd name="connsiteX1" fmla="*/ 9146895 w 9146895"/>
              <a:gd name="connsiteY1" fmla="*/ 0 h 6858000"/>
              <a:gd name="connsiteX2" fmla="*/ 9146895 w 9146895"/>
              <a:gd name="connsiteY2" fmla="*/ 6858000 h 6858000"/>
              <a:gd name="connsiteX3" fmla="*/ 2895 w 9146895"/>
              <a:gd name="connsiteY3" fmla="*/ 6858000 h 6858000"/>
              <a:gd name="connsiteX4" fmla="*/ 1 w 9146895"/>
              <a:gd name="connsiteY4" fmla="*/ 6421056 h 6858000"/>
              <a:gd name="connsiteX5" fmla="*/ 5182567 w 9146895"/>
              <a:gd name="connsiteY5" fmla="*/ 6412375 h 6858000"/>
              <a:gd name="connsiteX6" fmla="*/ 2895 w 9146895"/>
              <a:gd name="connsiteY6" fmla="*/ 434051 h 6858000"/>
              <a:gd name="connsiteX7" fmla="*/ 2895 w 9146895"/>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8788 h 6866788"/>
              <a:gd name="connsiteX1" fmla="*/ 9146894 w 9146894"/>
              <a:gd name="connsiteY1" fmla="*/ 8788 h 6866788"/>
              <a:gd name="connsiteX2" fmla="*/ 9146894 w 9146894"/>
              <a:gd name="connsiteY2" fmla="*/ 6866788 h 6866788"/>
              <a:gd name="connsiteX3" fmla="*/ 2894 w 9146894"/>
              <a:gd name="connsiteY3" fmla="*/ 6866788 h 6866788"/>
              <a:gd name="connsiteX4" fmla="*/ 0 w 9146894"/>
              <a:gd name="connsiteY4" fmla="*/ 6429844 h 6866788"/>
              <a:gd name="connsiteX5" fmla="*/ 5188353 w 9146894"/>
              <a:gd name="connsiteY5" fmla="*/ 6432738 h 6866788"/>
              <a:gd name="connsiteX6" fmla="*/ 5191245 w 9146894"/>
              <a:gd name="connsiteY6" fmla="*/ 442839 h 6866788"/>
              <a:gd name="connsiteX7" fmla="*/ 2894 w 9146894"/>
              <a:gd name="connsiteY7" fmla="*/ 442839 h 6866788"/>
              <a:gd name="connsiteX8" fmla="*/ 2894 w 9146894"/>
              <a:gd name="connsiteY8" fmla="*/ 8788 h 6866788"/>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6894" h="6858000">
                <a:moveTo>
                  <a:pt x="2894" y="0"/>
                </a:moveTo>
                <a:lnTo>
                  <a:pt x="9146894" y="0"/>
                </a:lnTo>
                <a:lnTo>
                  <a:pt x="9146894" y="6858000"/>
                </a:lnTo>
                <a:lnTo>
                  <a:pt x="2894" y="6858000"/>
                </a:lnTo>
                <a:cubicBezTo>
                  <a:pt x="1929" y="6712352"/>
                  <a:pt x="965" y="6566704"/>
                  <a:pt x="0" y="6421056"/>
                </a:cubicBezTo>
                <a:lnTo>
                  <a:pt x="5188353" y="6423950"/>
                </a:lnTo>
                <a:cubicBezTo>
                  <a:pt x="5200410" y="5811938"/>
                  <a:pt x="5187387" y="1574158"/>
                  <a:pt x="5191245" y="434051"/>
                </a:cubicBezTo>
                <a:lnTo>
                  <a:pt x="2894" y="434051"/>
                </a:lnTo>
                <a:lnTo>
                  <a:pt x="2894" y="0"/>
                </a:lnTo>
                <a:close/>
              </a:path>
            </a:pathLst>
          </a:custGeom>
        </p:spPr>
        <p:txBody>
          <a:bodyPr/>
          <a:lstStyle/>
          <a:p>
            <a:r>
              <a:rPr lang="en-US"/>
              <a:t>Click icon to add picture</a:t>
            </a:r>
            <a:endParaRPr lang="en-GB"/>
          </a:p>
        </p:txBody>
      </p:sp>
      <p:sp>
        <p:nvSpPr>
          <p:cNvPr id="10" name="Text Placeholder 8">
            <a:extLst>
              <a:ext uri="{FF2B5EF4-FFF2-40B4-BE49-F238E27FC236}">
                <a16:creationId xmlns:a16="http://schemas.microsoft.com/office/drawing/2014/main" id="{403D9B65-712C-4BD9-A69D-2B3550346D9E}"/>
              </a:ext>
            </a:extLst>
          </p:cNvPr>
          <p:cNvSpPr>
            <a:spLocks noGrp="1"/>
          </p:cNvSpPr>
          <p:nvPr>
            <p:ph type="body" sz="quarter" idx="12" hasCustomPrompt="1"/>
          </p:nvPr>
        </p:nvSpPr>
        <p:spPr>
          <a:xfrm>
            <a:off x="573986" y="3952309"/>
            <a:ext cx="3184276" cy="380298"/>
          </a:xfrm>
        </p:spPr>
        <p:txBody>
          <a:bodyPr/>
          <a:lstStyle>
            <a:lvl1pPr>
              <a:lnSpc>
                <a:spcPts val="2600"/>
              </a:lnSpc>
              <a:spcBef>
                <a:spcPts val="0"/>
              </a:spcBef>
              <a:spcAft>
                <a:spcPts val="0"/>
              </a:spcAft>
              <a:defRPr sz="2300" b="1">
                <a:solidFill>
                  <a:schemeClr val="accent1"/>
                </a:solidFill>
              </a:defRPr>
            </a:lvl1pPr>
          </a:lstStyle>
          <a:p>
            <a:pPr lvl="0"/>
            <a:r>
              <a:rPr lang="en-US" dirty="0"/>
              <a:t>Add text </a:t>
            </a:r>
          </a:p>
        </p:txBody>
      </p:sp>
      <p:sp>
        <p:nvSpPr>
          <p:cNvPr id="11" name="Date Placeholder 3">
            <a:extLst>
              <a:ext uri="{FF2B5EF4-FFF2-40B4-BE49-F238E27FC236}">
                <a16:creationId xmlns:a16="http://schemas.microsoft.com/office/drawing/2014/main" id="{E5CF44A6-EAC4-45E5-B5B8-4D6CB5A357B6}"/>
              </a:ext>
            </a:extLst>
          </p:cNvPr>
          <p:cNvSpPr>
            <a:spLocks noGrp="1"/>
          </p:cNvSpPr>
          <p:nvPr>
            <p:ph type="dt" sz="half" idx="2"/>
          </p:nvPr>
        </p:nvSpPr>
        <p:spPr>
          <a:xfrm>
            <a:off x="573985" y="4297287"/>
            <a:ext cx="3184275" cy="380298"/>
          </a:xfrm>
          <a:prstGeom prst="rect">
            <a:avLst/>
          </a:prstGeom>
        </p:spPr>
        <p:txBody>
          <a:bodyPr vert="horz" lIns="0" tIns="0" rIns="0" bIns="0" rtlCol="0" anchor="t" anchorCtr="0"/>
          <a:lstStyle>
            <a:lvl1pPr algn="l">
              <a:defRPr sz="2300">
                <a:solidFill>
                  <a:schemeClr val="accent1"/>
                </a:solidFill>
                <a:latin typeface="+mj-lt"/>
              </a:defRPr>
            </a:lvl1pPr>
          </a:lstStyle>
          <a:p>
            <a:pPr>
              <a:lnSpc>
                <a:spcPts val="2600"/>
              </a:lnSpc>
            </a:pPr>
            <a:endParaRPr lang="en-GB" dirty="0"/>
          </a:p>
        </p:txBody>
      </p:sp>
    </p:spTree>
    <p:extLst>
      <p:ext uri="{BB962C8B-B14F-4D97-AF65-F5344CB8AC3E}">
        <p14:creationId xmlns:p14="http://schemas.microsoft.com/office/powerpoint/2010/main" val="1559589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50" Type="http://schemas.openxmlformats.org/officeDocument/2006/relationships/slideLayout" Target="../slideLayouts/slideLayout74.xml"/><Relationship Id="rId55" Type="http://schemas.openxmlformats.org/officeDocument/2006/relationships/slideLayout" Target="../slideLayouts/slideLayout79.xml"/><Relationship Id="rId63" Type="http://schemas.openxmlformats.org/officeDocument/2006/relationships/slideLayout" Target="../slideLayouts/slideLayout87.xml"/><Relationship Id="rId68" Type="http://schemas.openxmlformats.org/officeDocument/2006/relationships/slideLayout" Target="../slideLayouts/slideLayout92.xml"/><Relationship Id="rId7" Type="http://schemas.openxmlformats.org/officeDocument/2006/relationships/slideLayout" Target="../slideLayouts/slideLayout31.xml"/><Relationship Id="rId71" Type="http://schemas.openxmlformats.org/officeDocument/2006/relationships/slideLayout" Target="../slideLayouts/slideLayout95.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9" Type="http://schemas.openxmlformats.org/officeDocument/2006/relationships/slideLayout" Target="../slideLayouts/slideLayout53.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53" Type="http://schemas.openxmlformats.org/officeDocument/2006/relationships/slideLayout" Target="../slideLayouts/slideLayout77.xml"/><Relationship Id="rId58" Type="http://schemas.openxmlformats.org/officeDocument/2006/relationships/slideLayout" Target="../slideLayouts/slideLayout82.xml"/><Relationship Id="rId66" Type="http://schemas.openxmlformats.org/officeDocument/2006/relationships/slideLayout" Target="../slideLayouts/slideLayout90.xml"/><Relationship Id="rId74" Type="http://schemas.openxmlformats.org/officeDocument/2006/relationships/theme" Target="../theme/theme2.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slideLayout" Target="../slideLayouts/slideLayout73.xml"/><Relationship Id="rId57" Type="http://schemas.openxmlformats.org/officeDocument/2006/relationships/slideLayout" Target="../slideLayouts/slideLayout81.xml"/><Relationship Id="rId61" Type="http://schemas.openxmlformats.org/officeDocument/2006/relationships/slideLayout" Target="../slideLayouts/slideLayout85.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52" Type="http://schemas.openxmlformats.org/officeDocument/2006/relationships/slideLayout" Target="../slideLayouts/slideLayout76.xml"/><Relationship Id="rId60" Type="http://schemas.openxmlformats.org/officeDocument/2006/relationships/slideLayout" Target="../slideLayouts/slideLayout84.xml"/><Relationship Id="rId65" Type="http://schemas.openxmlformats.org/officeDocument/2006/relationships/slideLayout" Target="../slideLayouts/slideLayout89.xml"/><Relationship Id="rId73" Type="http://schemas.openxmlformats.org/officeDocument/2006/relationships/slideLayout" Target="../slideLayouts/slideLayout9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56" Type="http://schemas.openxmlformats.org/officeDocument/2006/relationships/slideLayout" Target="../slideLayouts/slideLayout80.xml"/><Relationship Id="rId64" Type="http://schemas.openxmlformats.org/officeDocument/2006/relationships/slideLayout" Target="../slideLayouts/slideLayout88.xml"/><Relationship Id="rId69" Type="http://schemas.openxmlformats.org/officeDocument/2006/relationships/slideLayout" Target="../slideLayouts/slideLayout93.xml"/><Relationship Id="rId8" Type="http://schemas.openxmlformats.org/officeDocument/2006/relationships/slideLayout" Target="../slideLayouts/slideLayout32.xml"/><Relationship Id="rId51" Type="http://schemas.openxmlformats.org/officeDocument/2006/relationships/slideLayout" Target="../slideLayouts/slideLayout75.xml"/><Relationship Id="rId72" Type="http://schemas.openxmlformats.org/officeDocument/2006/relationships/slideLayout" Target="../slideLayouts/slideLayout96.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59" Type="http://schemas.openxmlformats.org/officeDocument/2006/relationships/slideLayout" Target="../slideLayouts/slideLayout83.xml"/><Relationship Id="rId67" Type="http://schemas.openxmlformats.org/officeDocument/2006/relationships/slideLayout" Target="../slideLayouts/slideLayout91.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54" Type="http://schemas.openxmlformats.org/officeDocument/2006/relationships/slideLayout" Target="../slideLayouts/slideLayout78.xml"/><Relationship Id="rId62" Type="http://schemas.openxmlformats.org/officeDocument/2006/relationships/slideLayout" Target="../slideLayouts/slideLayout86.xml"/><Relationship Id="rId70" Type="http://schemas.openxmlformats.org/officeDocument/2006/relationships/slideLayout" Target="../slideLayouts/slideLayout94.xml"/><Relationship Id="rId1" Type="http://schemas.openxmlformats.org/officeDocument/2006/relationships/slideLayout" Target="../slideLayouts/slideLayout25.xml"/><Relationship Id="rId6"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theme" Target="../theme/theme3.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theme" Target="../theme/theme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theme" Target="../theme/theme5.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theme" Target="../theme/theme6.xml"/><Relationship Id="rId1" Type="http://schemas.openxmlformats.org/officeDocument/2006/relationships/slideLayout" Target="../slideLayouts/slideLayout168.xml"/><Relationship Id="rId6" Type="http://schemas.openxmlformats.org/officeDocument/2006/relationships/image" Target="../media/image41.emf"/><Relationship Id="rId5" Type="http://schemas.openxmlformats.org/officeDocument/2006/relationships/image" Target="../media/image40.jpeg"/><Relationship Id="rId4" Type="http://schemas.openxmlformats.org/officeDocument/2006/relationships/image" Target="../media/image3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theme" Target="../theme/theme7.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99" y="504967"/>
            <a:ext cx="11327549" cy="1185722"/>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431999" y="1965278"/>
            <a:ext cx="11327549" cy="421168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337169" y="6405350"/>
            <a:ext cx="4828363" cy="316127"/>
          </a:xfrm>
          <a:prstGeom prst="rect">
            <a:avLst/>
          </a:prstGeom>
        </p:spPr>
        <p:txBody>
          <a:bodyPr vert="horz" lIns="0" tIns="0" rIns="0" bIns="0" rtlCol="0" anchor="t" anchorCtr="0">
            <a:noAutofit/>
          </a:bodyPr>
          <a:lstStyle>
            <a:lvl1pPr algn="l">
              <a:defRPr sz="1200" spc="-30" baseline="0">
                <a:solidFill>
                  <a:schemeClr val="tx2"/>
                </a:solidFill>
                <a:latin typeface="+mn-lt"/>
              </a:defRPr>
            </a:lvl1pPr>
          </a:lstStyle>
          <a:p>
            <a:r>
              <a:rPr lang="en-GB"/>
              <a:t>Your guide to MoneyHelper</a:t>
            </a:r>
            <a:endParaRPr lang="en-GB" spc="-30"/>
          </a:p>
        </p:txBody>
      </p:sp>
      <p:sp>
        <p:nvSpPr>
          <p:cNvPr id="6" name="Slide Number Placeholder 5"/>
          <p:cNvSpPr>
            <a:spLocks noGrp="1"/>
          </p:cNvSpPr>
          <p:nvPr>
            <p:ph type="sldNum" sz="quarter" idx="4"/>
          </p:nvPr>
        </p:nvSpPr>
        <p:spPr>
          <a:xfrm>
            <a:off x="8610600" y="6405350"/>
            <a:ext cx="3148949" cy="316127"/>
          </a:xfrm>
          <a:prstGeom prst="rect">
            <a:avLst/>
          </a:prstGeom>
        </p:spPr>
        <p:txBody>
          <a:bodyPr vert="horz" lIns="0" tIns="0" rIns="0" bIns="0" rtlCol="0" anchor="t" anchorCtr="0">
            <a:noAutofit/>
          </a:bodyPr>
          <a:lstStyle>
            <a:lvl1pPr algn="r">
              <a:defRPr sz="1100">
                <a:solidFill>
                  <a:schemeClr val="tx2"/>
                </a:solidFill>
                <a:latin typeface="+mn-lt"/>
              </a:defRPr>
            </a:lvl1pPr>
          </a:lstStyle>
          <a:p>
            <a:fld id="{D2B8D114-8DD6-4905-A30D-5CEAD97DB2FC}" type="slidenum">
              <a:rPr lang="en-GB" smtClean="0"/>
              <a:pPr/>
              <a:t>‹#›</a:t>
            </a:fld>
            <a:endParaRPr lang="en-GB"/>
          </a:p>
        </p:txBody>
      </p:sp>
    </p:spTree>
    <p:extLst>
      <p:ext uri="{BB962C8B-B14F-4D97-AF65-F5344CB8AC3E}">
        <p14:creationId xmlns:p14="http://schemas.microsoft.com/office/powerpoint/2010/main" val="1740595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hdr="0" dt="0"/>
  <p:txStyles>
    <p:titleStyle>
      <a:lvl1pPr algn="l" defTabSz="914400" rtl="0" eaLnBrk="1" latinLnBrk="0" hangingPunct="1">
        <a:lnSpc>
          <a:spcPts val="42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ts val="2100"/>
        </a:lnSpc>
        <a:spcBef>
          <a:spcPts val="600"/>
        </a:spcBef>
        <a:spcAft>
          <a:spcPts val="400"/>
        </a:spcAft>
        <a:buFont typeface="Arial" panose="020B0604020202020204" pitchFamily="34" charset="0"/>
        <a:buNone/>
        <a:defRPr sz="1800" b="1" kern="1200">
          <a:solidFill>
            <a:schemeClr val="accent1"/>
          </a:solidFill>
          <a:latin typeface="+mj-lt"/>
          <a:ea typeface="+mn-ea"/>
          <a:cs typeface="+mn-cs"/>
        </a:defRPr>
      </a:lvl1pPr>
      <a:lvl2pPr marL="0" indent="0" algn="l" defTabSz="914400" rtl="0" eaLnBrk="1" latinLnBrk="0" hangingPunct="1">
        <a:lnSpc>
          <a:spcPts val="2100"/>
        </a:lnSpc>
        <a:spcBef>
          <a:spcPts val="0"/>
        </a:spcBef>
        <a:spcAft>
          <a:spcPts val="1200"/>
        </a:spcAft>
        <a:buClr>
          <a:schemeClr val="accent2"/>
        </a:buClr>
        <a:buFont typeface="Arial" panose="020B0604020202020204" pitchFamily="34" charset="0"/>
        <a:buNone/>
        <a:defRPr sz="1800" kern="1200">
          <a:solidFill>
            <a:schemeClr val="tx1"/>
          </a:solidFill>
          <a:latin typeface="+mn-lt"/>
          <a:ea typeface="+mn-ea"/>
          <a:cs typeface="+mn-cs"/>
        </a:defRPr>
      </a:lvl2pPr>
      <a:lvl3pPr marL="30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defRPr sz="1800" kern="1200">
          <a:solidFill>
            <a:schemeClr val="tx1"/>
          </a:solidFill>
          <a:latin typeface="+mn-lt"/>
          <a:ea typeface="+mn-ea"/>
          <a:cs typeface="+mn-cs"/>
        </a:defRPr>
      </a:lvl3pPr>
      <a:lvl4pPr marL="594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4pPr>
      <a:lvl5pPr marL="93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99" y="504967"/>
            <a:ext cx="11327549" cy="1185722"/>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431999" y="1965278"/>
            <a:ext cx="11327549" cy="421168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337169" y="6405350"/>
            <a:ext cx="4828363" cy="316127"/>
          </a:xfrm>
          <a:prstGeom prst="rect">
            <a:avLst/>
          </a:prstGeom>
        </p:spPr>
        <p:txBody>
          <a:bodyPr vert="horz" lIns="0" tIns="0" rIns="0" bIns="0" rtlCol="0" anchor="t" anchorCtr="0">
            <a:noAutofit/>
          </a:bodyPr>
          <a:lstStyle>
            <a:lvl1pPr algn="l">
              <a:defRPr sz="1200" spc="-30" baseline="0">
                <a:solidFill>
                  <a:schemeClr val="tx2"/>
                </a:solidFill>
                <a:latin typeface="+mn-lt"/>
              </a:defRPr>
            </a:lvl1pPr>
          </a:lstStyle>
          <a:p>
            <a:r>
              <a:rPr lang="en-GB"/>
              <a:t>[Document title]</a:t>
            </a:r>
            <a:endParaRPr lang="en-GB" spc="-30"/>
          </a:p>
        </p:txBody>
      </p:sp>
      <p:sp>
        <p:nvSpPr>
          <p:cNvPr id="6" name="Slide Number Placeholder 5"/>
          <p:cNvSpPr>
            <a:spLocks noGrp="1"/>
          </p:cNvSpPr>
          <p:nvPr>
            <p:ph type="sldNum" sz="quarter" idx="4"/>
          </p:nvPr>
        </p:nvSpPr>
        <p:spPr>
          <a:xfrm>
            <a:off x="8610600" y="6405350"/>
            <a:ext cx="3148949" cy="316127"/>
          </a:xfrm>
          <a:prstGeom prst="rect">
            <a:avLst/>
          </a:prstGeom>
        </p:spPr>
        <p:txBody>
          <a:bodyPr vert="horz" lIns="0" tIns="0" rIns="0" bIns="0" rtlCol="0" anchor="t" anchorCtr="0">
            <a:noAutofit/>
          </a:bodyPr>
          <a:lstStyle>
            <a:lvl1pPr algn="r">
              <a:defRPr sz="1100">
                <a:solidFill>
                  <a:schemeClr val="tx2"/>
                </a:solidFill>
                <a:latin typeface="+mn-lt"/>
              </a:defRPr>
            </a:lvl1pPr>
          </a:lstStyle>
          <a:p>
            <a:fld id="{D2B8D114-8DD6-4905-A30D-5CEAD97DB2FC}" type="slidenum">
              <a:rPr lang="en-GB" smtClean="0"/>
              <a:pPr/>
              <a:t>‹#›</a:t>
            </a:fld>
            <a:endParaRPr lang="en-GB"/>
          </a:p>
        </p:txBody>
      </p:sp>
    </p:spTree>
    <p:extLst>
      <p:ext uri="{BB962C8B-B14F-4D97-AF65-F5344CB8AC3E}">
        <p14:creationId xmlns:p14="http://schemas.microsoft.com/office/powerpoint/2010/main" val="1871638083"/>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0" r:id="rId21"/>
    <p:sldLayoutId id="2147483881" r:id="rId22"/>
    <p:sldLayoutId id="2147483882" r:id="rId23"/>
    <p:sldLayoutId id="2147483883" r:id="rId24"/>
    <p:sldLayoutId id="2147483884" r:id="rId25"/>
    <p:sldLayoutId id="2147483885" r:id="rId26"/>
    <p:sldLayoutId id="2147483886" r:id="rId27"/>
    <p:sldLayoutId id="2147483887" r:id="rId28"/>
    <p:sldLayoutId id="2147483888" r:id="rId29"/>
    <p:sldLayoutId id="2147483889" r:id="rId30"/>
    <p:sldLayoutId id="2147483890" r:id="rId31"/>
    <p:sldLayoutId id="2147483891" r:id="rId32"/>
    <p:sldLayoutId id="2147483892" r:id="rId33"/>
    <p:sldLayoutId id="2147483893" r:id="rId34"/>
    <p:sldLayoutId id="2147483894" r:id="rId35"/>
    <p:sldLayoutId id="2147483895" r:id="rId36"/>
    <p:sldLayoutId id="2147483896" r:id="rId37"/>
    <p:sldLayoutId id="2147483897" r:id="rId38"/>
    <p:sldLayoutId id="2147483898" r:id="rId39"/>
    <p:sldLayoutId id="2147483899" r:id="rId40"/>
    <p:sldLayoutId id="2147483900" r:id="rId41"/>
    <p:sldLayoutId id="2147483901" r:id="rId42"/>
    <p:sldLayoutId id="2147483902" r:id="rId43"/>
    <p:sldLayoutId id="2147483903" r:id="rId44"/>
    <p:sldLayoutId id="2147483904" r:id="rId45"/>
    <p:sldLayoutId id="2147483905" r:id="rId46"/>
    <p:sldLayoutId id="2147483906" r:id="rId47"/>
    <p:sldLayoutId id="2147483907" r:id="rId48"/>
    <p:sldLayoutId id="2147483908" r:id="rId49"/>
    <p:sldLayoutId id="2147483909" r:id="rId50"/>
    <p:sldLayoutId id="2147483910" r:id="rId51"/>
    <p:sldLayoutId id="2147483911" r:id="rId52"/>
    <p:sldLayoutId id="2147483912" r:id="rId53"/>
    <p:sldLayoutId id="2147483913" r:id="rId54"/>
    <p:sldLayoutId id="2147483914" r:id="rId55"/>
    <p:sldLayoutId id="2147483915" r:id="rId56"/>
    <p:sldLayoutId id="2147483916" r:id="rId57"/>
    <p:sldLayoutId id="2147483917" r:id="rId58"/>
    <p:sldLayoutId id="2147483918" r:id="rId59"/>
    <p:sldLayoutId id="2147483919" r:id="rId60"/>
    <p:sldLayoutId id="2147483920" r:id="rId61"/>
    <p:sldLayoutId id="2147483921" r:id="rId62"/>
    <p:sldLayoutId id="2147483922" r:id="rId63"/>
    <p:sldLayoutId id="2147483923" r:id="rId64"/>
    <p:sldLayoutId id="2147483924" r:id="rId65"/>
    <p:sldLayoutId id="2147483925" r:id="rId66"/>
    <p:sldLayoutId id="2147483926" r:id="rId67"/>
    <p:sldLayoutId id="2147483927" r:id="rId68"/>
    <p:sldLayoutId id="2147483928" r:id="rId69"/>
    <p:sldLayoutId id="2147483929" r:id="rId70"/>
    <p:sldLayoutId id="2147483930" r:id="rId71"/>
    <p:sldLayoutId id="2147483931" r:id="rId72"/>
    <p:sldLayoutId id="2147483932" r:id="rId73"/>
  </p:sldLayoutIdLst>
  <p:hf hdr="0" dt="0"/>
  <p:txStyles>
    <p:titleStyle>
      <a:lvl1pPr algn="l" defTabSz="914400" rtl="0" eaLnBrk="1" latinLnBrk="0" hangingPunct="1">
        <a:lnSpc>
          <a:spcPts val="42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ts val="2100"/>
        </a:lnSpc>
        <a:spcBef>
          <a:spcPts val="600"/>
        </a:spcBef>
        <a:spcAft>
          <a:spcPts val="400"/>
        </a:spcAft>
        <a:buFont typeface="Arial" panose="020B0604020202020204" pitchFamily="34" charset="0"/>
        <a:buNone/>
        <a:defRPr sz="1800" b="1" kern="1200">
          <a:solidFill>
            <a:schemeClr val="accent1"/>
          </a:solidFill>
          <a:latin typeface="+mj-lt"/>
          <a:ea typeface="+mn-ea"/>
          <a:cs typeface="+mn-cs"/>
        </a:defRPr>
      </a:lvl1pPr>
      <a:lvl2pPr marL="0" indent="0" algn="l" defTabSz="914400" rtl="0" eaLnBrk="1" latinLnBrk="0" hangingPunct="1">
        <a:lnSpc>
          <a:spcPts val="2100"/>
        </a:lnSpc>
        <a:spcBef>
          <a:spcPts val="0"/>
        </a:spcBef>
        <a:spcAft>
          <a:spcPts val="1200"/>
        </a:spcAft>
        <a:buClr>
          <a:schemeClr val="accent2"/>
        </a:buClr>
        <a:buFont typeface="Arial" panose="020B0604020202020204" pitchFamily="34" charset="0"/>
        <a:buNone/>
        <a:defRPr sz="1800" kern="1200">
          <a:solidFill>
            <a:schemeClr val="tx1"/>
          </a:solidFill>
          <a:latin typeface="+mn-lt"/>
          <a:ea typeface="+mn-ea"/>
          <a:cs typeface="+mn-cs"/>
        </a:defRPr>
      </a:lvl2pPr>
      <a:lvl3pPr marL="30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defRPr sz="1800" kern="1200">
          <a:solidFill>
            <a:schemeClr val="tx1"/>
          </a:solidFill>
          <a:latin typeface="+mn-lt"/>
          <a:ea typeface="+mn-ea"/>
          <a:cs typeface="+mn-cs"/>
        </a:defRPr>
      </a:lvl3pPr>
      <a:lvl4pPr marL="594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4pPr>
      <a:lvl5pPr marL="93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0173" y="504967"/>
            <a:ext cx="11033456" cy="118572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70173" y="1965278"/>
            <a:ext cx="11033456" cy="421168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433170" y="6405350"/>
            <a:ext cx="4732361" cy="316127"/>
          </a:xfrm>
          <a:prstGeom prst="rect">
            <a:avLst/>
          </a:prstGeom>
        </p:spPr>
        <p:txBody>
          <a:bodyPr vert="horz" lIns="0" tIns="0" rIns="0" bIns="0" rtlCol="0" anchor="t" anchorCtr="0">
            <a:noAutofit/>
          </a:bodyPr>
          <a:lstStyle>
            <a:lvl1pPr algn="l">
              <a:defRPr sz="1200" spc="-30" baseline="0">
                <a:solidFill>
                  <a:schemeClr val="tx2"/>
                </a:solidFill>
                <a:latin typeface="+mn-lt"/>
              </a:defRPr>
            </a:lvl1pPr>
          </a:lstStyle>
          <a:p>
            <a:r>
              <a:rPr lang="en-GB"/>
              <a:t>What do you need to know about UK pensions?</a:t>
            </a:r>
            <a:endParaRPr lang="en-GB" spc="-30" dirty="0"/>
          </a:p>
        </p:txBody>
      </p:sp>
      <p:sp>
        <p:nvSpPr>
          <p:cNvPr id="6" name="Slide Number Placeholder 5"/>
          <p:cNvSpPr>
            <a:spLocks noGrp="1"/>
          </p:cNvSpPr>
          <p:nvPr>
            <p:ph type="sldNum" sz="quarter" idx="4"/>
          </p:nvPr>
        </p:nvSpPr>
        <p:spPr>
          <a:xfrm>
            <a:off x="8610600" y="6405350"/>
            <a:ext cx="2993029" cy="316127"/>
          </a:xfrm>
          <a:prstGeom prst="rect">
            <a:avLst/>
          </a:prstGeom>
        </p:spPr>
        <p:txBody>
          <a:bodyPr vert="horz" lIns="0" tIns="0" rIns="0" bIns="0" rtlCol="0" anchor="t" anchorCtr="0">
            <a:noAutofit/>
          </a:bodyPr>
          <a:lstStyle>
            <a:lvl1pPr algn="r">
              <a:defRPr sz="1100">
                <a:solidFill>
                  <a:schemeClr val="tx2"/>
                </a:solidFill>
                <a:latin typeface="+mn-lt"/>
              </a:defRPr>
            </a:lvl1pPr>
          </a:lstStyle>
          <a:p>
            <a:fld id="{D2B8D114-8DD6-4905-A30D-5CEAD97DB2FC}" type="slidenum">
              <a:rPr lang="en-GB" smtClean="0"/>
              <a:pPr/>
              <a:t>‹#›</a:t>
            </a:fld>
            <a:endParaRPr lang="en-GB" dirty="0"/>
          </a:p>
        </p:txBody>
      </p:sp>
    </p:spTree>
    <p:extLst>
      <p:ext uri="{BB962C8B-B14F-4D97-AF65-F5344CB8AC3E}">
        <p14:creationId xmlns:p14="http://schemas.microsoft.com/office/powerpoint/2010/main" val="3701392513"/>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 id="2147483951" r:id="rId18"/>
    <p:sldLayoutId id="2147483952" r:id="rId19"/>
    <p:sldLayoutId id="2147483953" r:id="rId20"/>
    <p:sldLayoutId id="2147483954" r:id="rId21"/>
    <p:sldLayoutId id="2147483955" r:id="rId22"/>
    <p:sldLayoutId id="2147483956" r:id="rId23"/>
  </p:sldLayoutIdLst>
  <p:hf hdr="0" dt="0"/>
  <p:txStyles>
    <p:titleStyle>
      <a:lvl1pPr algn="l" defTabSz="914400" rtl="0" eaLnBrk="1" latinLnBrk="0" hangingPunct="1">
        <a:lnSpc>
          <a:spcPts val="42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ts val="2100"/>
        </a:lnSpc>
        <a:spcBef>
          <a:spcPts val="600"/>
        </a:spcBef>
        <a:spcAft>
          <a:spcPts val="400"/>
        </a:spcAft>
        <a:buFont typeface="Arial" panose="020B0604020202020204" pitchFamily="34" charset="0"/>
        <a:buNone/>
        <a:defRPr sz="1800" b="1" kern="1200">
          <a:solidFill>
            <a:schemeClr val="accent1"/>
          </a:solidFill>
          <a:latin typeface="+mj-lt"/>
          <a:ea typeface="+mn-ea"/>
          <a:cs typeface="+mn-cs"/>
        </a:defRPr>
      </a:lvl1pPr>
      <a:lvl2pPr marL="0" indent="0" algn="l" defTabSz="914400" rtl="0" eaLnBrk="1" latinLnBrk="0" hangingPunct="1">
        <a:lnSpc>
          <a:spcPts val="2100"/>
        </a:lnSpc>
        <a:spcBef>
          <a:spcPts val="0"/>
        </a:spcBef>
        <a:spcAft>
          <a:spcPts val="1200"/>
        </a:spcAft>
        <a:buClr>
          <a:schemeClr val="accent2"/>
        </a:buClr>
        <a:buFont typeface="Arial" panose="020B0604020202020204" pitchFamily="34" charset="0"/>
        <a:buNone/>
        <a:defRPr sz="1800" kern="1200">
          <a:solidFill>
            <a:schemeClr val="tx1"/>
          </a:solidFill>
          <a:latin typeface="+mn-lt"/>
          <a:ea typeface="+mn-ea"/>
          <a:cs typeface="+mn-cs"/>
        </a:defRPr>
      </a:lvl2pPr>
      <a:lvl3pPr marL="30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defRPr sz="1800" kern="1200">
          <a:solidFill>
            <a:schemeClr val="tx1"/>
          </a:solidFill>
          <a:latin typeface="+mn-lt"/>
          <a:ea typeface="+mn-ea"/>
          <a:cs typeface="+mn-cs"/>
        </a:defRPr>
      </a:lvl3pPr>
      <a:lvl4pPr marL="594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4pPr>
      <a:lvl5pPr marL="93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0173" y="504967"/>
            <a:ext cx="11033456" cy="118572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70173" y="1965278"/>
            <a:ext cx="11033456" cy="421168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433170" y="6405350"/>
            <a:ext cx="4732361" cy="316127"/>
          </a:xfrm>
          <a:prstGeom prst="rect">
            <a:avLst/>
          </a:prstGeom>
        </p:spPr>
        <p:txBody>
          <a:bodyPr vert="horz" lIns="0" tIns="0" rIns="0" bIns="0" rtlCol="0" anchor="t" anchorCtr="0">
            <a:noAutofit/>
          </a:bodyPr>
          <a:lstStyle>
            <a:lvl1pPr algn="l">
              <a:defRPr sz="1200" spc="-30" baseline="0">
                <a:solidFill>
                  <a:schemeClr val="tx2"/>
                </a:solidFill>
                <a:latin typeface="+mn-lt"/>
              </a:defRPr>
            </a:lvl1pPr>
          </a:lstStyle>
          <a:p>
            <a:r>
              <a:rPr lang="en-US"/>
              <a:t>Regional webinars: Why are pensions important?</a:t>
            </a:r>
            <a:endParaRPr lang="en-GB" spc="-30" dirty="0"/>
          </a:p>
        </p:txBody>
      </p:sp>
      <p:sp>
        <p:nvSpPr>
          <p:cNvPr id="6" name="Slide Number Placeholder 5"/>
          <p:cNvSpPr>
            <a:spLocks noGrp="1"/>
          </p:cNvSpPr>
          <p:nvPr>
            <p:ph type="sldNum" sz="quarter" idx="4"/>
          </p:nvPr>
        </p:nvSpPr>
        <p:spPr>
          <a:xfrm>
            <a:off x="8610600" y="6405350"/>
            <a:ext cx="2993029" cy="316127"/>
          </a:xfrm>
          <a:prstGeom prst="rect">
            <a:avLst/>
          </a:prstGeom>
        </p:spPr>
        <p:txBody>
          <a:bodyPr vert="horz" lIns="0" tIns="0" rIns="0" bIns="0" rtlCol="0" anchor="t" anchorCtr="0">
            <a:noAutofit/>
          </a:bodyPr>
          <a:lstStyle>
            <a:lvl1pPr algn="r">
              <a:defRPr sz="1100">
                <a:solidFill>
                  <a:schemeClr val="tx2"/>
                </a:solidFill>
                <a:latin typeface="+mn-lt"/>
              </a:defRPr>
            </a:lvl1pPr>
          </a:lstStyle>
          <a:p>
            <a:fld id="{D2B8D114-8DD6-4905-A30D-5CEAD97DB2FC}" type="slidenum">
              <a:rPr lang="en-GB" smtClean="0"/>
              <a:pPr/>
              <a:t>‹#›</a:t>
            </a:fld>
            <a:endParaRPr lang="en-GB" dirty="0"/>
          </a:p>
        </p:txBody>
      </p:sp>
    </p:spTree>
    <p:extLst>
      <p:ext uri="{BB962C8B-B14F-4D97-AF65-F5344CB8AC3E}">
        <p14:creationId xmlns:p14="http://schemas.microsoft.com/office/powerpoint/2010/main" val="3877538161"/>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01" r:id="rId20"/>
    <p:sldLayoutId id="2147484002" r:id="rId21"/>
    <p:sldLayoutId id="2147484004" r:id="rId22"/>
    <p:sldLayoutId id="2147484005" r:id="rId23"/>
  </p:sldLayoutIdLst>
  <p:hf hdr="0" dt="0"/>
  <p:txStyles>
    <p:titleStyle>
      <a:lvl1pPr algn="l" defTabSz="914400" rtl="0" eaLnBrk="1" latinLnBrk="0" hangingPunct="1">
        <a:lnSpc>
          <a:spcPts val="42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ts val="2100"/>
        </a:lnSpc>
        <a:spcBef>
          <a:spcPts val="600"/>
        </a:spcBef>
        <a:spcAft>
          <a:spcPts val="400"/>
        </a:spcAft>
        <a:buFont typeface="Arial" panose="020B0604020202020204" pitchFamily="34" charset="0"/>
        <a:buNone/>
        <a:defRPr sz="1800" b="1" kern="1200">
          <a:solidFill>
            <a:schemeClr val="accent1"/>
          </a:solidFill>
          <a:latin typeface="+mj-lt"/>
          <a:ea typeface="+mn-ea"/>
          <a:cs typeface="+mn-cs"/>
        </a:defRPr>
      </a:lvl1pPr>
      <a:lvl2pPr marL="0" indent="0" algn="l" defTabSz="914400" rtl="0" eaLnBrk="1" latinLnBrk="0" hangingPunct="1">
        <a:lnSpc>
          <a:spcPts val="2100"/>
        </a:lnSpc>
        <a:spcBef>
          <a:spcPts val="0"/>
        </a:spcBef>
        <a:spcAft>
          <a:spcPts val="1200"/>
        </a:spcAft>
        <a:buClr>
          <a:schemeClr val="accent2"/>
        </a:buClr>
        <a:buFont typeface="Arial" panose="020B0604020202020204" pitchFamily="34" charset="0"/>
        <a:buNone/>
        <a:defRPr sz="1800" kern="1200">
          <a:solidFill>
            <a:schemeClr val="tx1"/>
          </a:solidFill>
          <a:latin typeface="+mn-lt"/>
          <a:ea typeface="+mn-ea"/>
          <a:cs typeface="+mn-cs"/>
        </a:defRPr>
      </a:lvl2pPr>
      <a:lvl3pPr marL="30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defRPr sz="1800" kern="1200">
          <a:solidFill>
            <a:schemeClr val="tx1"/>
          </a:solidFill>
          <a:latin typeface="+mn-lt"/>
          <a:ea typeface="+mn-ea"/>
          <a:cs typeface="+mn-cs"/>
        </a:defRPr>
      </a:lvl3pPr>
      <a:lvl4pPr marL="594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4pPr>
      <a:lvl5pPr marL="93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0173" y="504967"/>
            <a:ext cx="11033456" cy="118572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70173" y="1965278"/>
            <a:ext cx="11033456" cy="421168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433170" y="6405350"/>
            <a:ext cx="4732361" cy="316127"/>
          </a:xfrm>
          <a:prstGeom prst="rect">
            <a:avLst/>
          </a:prstGeom>
        </p:spPr>
        <p:txBody>
          <a:bodyPr vert="horz" lIns="0" tIns="0" rIns="0" bIns="0" rtlCol="0" anchor="t" anchorCtr="0">
            <a:noAutofit/>
          </a:bodyPr>
          <a:lstStyle>
            <a:lvl1pPr algn="l">
              <a:defRPr sz="1200" spc="-30" baseline="0">
                <a:solidFill>
                  <a:schemeClr val="tx2"/>
                </a:solidFill>
                <a:latin typeface="+mn-lt"/>
              </a:defRPr>
            </a:lvl1pPr>
          </a:lstStyle>
          <a:p>
            <a:r>
              <a:rPr lang="en-US"/>
              <a:t>Regional webinars: Why are pensions important?</a:t>
            </a:r>
            <a:endParaRPr lang="en-GB" spc="-30" dirty="0"/>
          </a:p>
        </p:txBody>
      </p:sp>
      <p:sp>
        <p:nvSpPr>
          <p:cNvPr id="6" name="Slide Number Placeholder 5"/>
          <p:cNvSpPr>
            <a:spLocks noGrp="1"/>
          </p:cNvSpPr>
          <p:nvPr>
            <p:ph type="sldNum" sz="quarter" idx="4"/>
          </p:nvPr>
        </p:nvSpPr>
        <p:spPr>
          <a:xfrm>
            <a:off x="8610600" y="6405350"/>
            <a:ext cx="2993029" cy="316127"/>
          </a:xfrm>
          <a:prstGeom prst="rect">
            <a:avLst/>
          </a:prstGeom>
        </p:spPr>
        <p:txBody>
          <a:bodyPr vert="horz" lIns="0" tIns="0" rIns="0" bIns="0" rtlCol="0" anchor="t" anchorCtr="0">
            <a:noAutofit/>
          </a:bodyPr>
          <a:lstStyle>
            <a:lvl1pPr algn="r">
              <a:defRPr sz="1100">
                <a:solidFill>
                  <a:schemeClr val="tx2"/>
                </a:solidFill>
                <a:latin typeface="+mn-lt"/>
              </a:defRPr>
            </a:lvl1pPr>
          </a:lstStyle>
          <a:p>
            <a:fld id="{D2B8D114-8DD6-4905-A30D-5CEAD97DB2FC}" type="slidenum">
              <a:rPr lang="en-GB" smtClean="0"/>
              <a:pPr/>
              <a:t>‹#›</a:t>
            </a:fld>
            <a:endParaRPr lang="en-GB" dirty="0"/>
          </a:p>
        </p:txBody>
      </p:sp>
    </p:spTree>
    <p:extLst>
      <p:ext uri="{BB962C8B-B14F-4D97-AF65-F5344CB8AC3E}">
        <p14:creationId xmlns:p14="http://schemas.microsoft.com/office/powerpoint/2010/main" val="2055917440"/>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1" r:id="rId15"/>
    <p:sldLayoutId id="2147484022" r:id="rId16"/>
    <p:sldLayoutId id="2147484023" r:id="rId17"/>
    <p:sldLayoutId id="2147484024" r:id="rId18"/>
    <p:sldLayoutId id="2147484025" r:id="rId19"/>
    <p:sldLayoutId id="2147484026" r:id="rId20"/>
    <p:sldLayoutId id="2147484027" r:id="rId21"/>
    <p:sldLayoutId id="2147484028" r:id="rId22"/>
    <p:sldLayoutId id="2147484029" r:id="rId23"/>
    <p:sldLayoutId id="2147484030" r:id="rId24"/>
  </p:sldLayoutIdLst>
  <p:hf hdr="0" dt="0"/>
  <p:txStyles>
    <p:titleStyle>
      <a:lvl1pPr algn="l" defTabSz="914400" rtl="0" eaLnBrk="1" latinLnBrk="0" hangingPunct="1">
        <a:lnSpc>
          <a:spcPts val="42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ts val="2100"/>
        </a:lnSpc>
        <a:spcBef>
          <a:spcPts val="600"/>
        </a:spcBef>
        <a:spcAft>
          <a:spcPts val="400"/>
        </a:spcAft>
        <a:buFont typeface="Arial" panose="020B0604020202020204" pitchFamily="34" charset="0"/>
        <a:buNone/>
        <a:defRPr sz="1800" b="1" kern="1200">
          <a:solidFill>
            <a:schemeClr val="accent1"/>
          </a:solidFill>
          <a:latin typeface="+mj-lt"/>
          <a:ea typeface="+mn-ea"/>
          <a:cs typeface="+mn-cs"/>
        </a:defRPr>
      </a:lvl1pPr>
      <a:lvl2pPr marL="0" indent="0" algn="l" defTabSz="914400" rtl="0" eaLnBrk="1" latinLnBrk="0" hangingPunct="1">
        <a:lnSpc>
          <a:spcPts val="2100"/>
        </a:lnSpc>
        <a:spcBef>
          <a:spcPts val="0"/>
        </a:spcBef>
        <a:spcAft>
          <a:spcPts val="1200"/>
        </a:spcAft>
        <a:buClr>
          <a:schemeClr val="accent2"/>
        </a:buClr>
        <a:buFont typeface="Arial" panose="020B0604020202020204" pitchFamily="34" charset="0"/>
        <a:buNone/>
        <a:defRPr sz="1800" kern="1200">
          <a:solidFill>
            <a:schemeClr val="tx1"/>
          </a:solidFill>
          <a:latin typeface="+mn-lt"/>
          <a:ea typeface="+mn-ea"/>
          <a:cs typeface="+mn-cs"/>
        </a:defRPr>
      </a:lvl2pPr>
      <a:lvl3pPr marL="30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defRPr sz="1800" kern="1200">
          <a:solidFill>
            <a:schemeClr val="tx1"/>
          </a:solidFill>
          <a:latin typeface="+mn-lt"/>
          <a:ea typeface="+mn-ea"/>
          <a:cs typeface="+mn-cs"/>
        </a:defRPr>
      </a:lvl3pPr>
      <a:lvl4pPr marL="594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4pPr>
      <a:lvl5pPr marL="93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68E74DA-CABA-4BC6-A84E-2723ACD0DFC9}"/>
              </a:ext>
            </a:extLst>
          </p:cNvPr>
          <p:cNvSpPr>
            <a:spLocks noGrp="1"/>
          </p:cNvSpPr>
          <p:nvPr>
            <p:ph type="ftr" sz="quarter" idx="3"/>
          </p:nvPr>
        </p:nvSpPr>
        <p:spPr>
          <a:xfrm>
            <a:off x="3348001" y="6332402"/>
            <a:ext cx="2676929" cy="365125"/>
          </a:xfrm>
          <a:prstGeom prst="rect">
            <a:avLst/>
          </a:prstGeom>
        </p:spPr>
        <p:txBody>
          <a:bodyPr vert="horz" lIns="0" tIns="0" rIns="0" bIns="0" rtlCol="0" anchor="ctr" anchorCtr="0"/>
          <a:lstStyle>
            <a:lvl1pPr algn="l">
              <a:defRPr sz="1000">
                <a:solidFill>
                  <a:schemeClr val="bg2"/>
                </a:solidFill>
                <a:latin typeface="+mj-lt"/>
              </a:defRPr>
            </a:lvl1pPr>
          </a:lstStyle>
          <a:p>
            <a:endParaRPr lang="en-GB"/>
          </a:p>
        </p:txBody>
      </p:sp>
      <p:sp>
        <p:nvSpPr>
          <p:cNvPr id="6" name="Slide Number Placeholder 5">
            <a:extLst>
              <a:ext uri="{FF2B5EF4-FFF2-40B4-BE49-F238E27FC236}">
                <a16:creationId xmlns:a16="http://schemas.microsoft.com/office/drawing/2014/main" id="{CFF6EEAC-C347-40C1-8936-FAD5B6EF3686}"/>
              </a:ext>
            </a:extLst>
          </p:cNvPr>
          <p:cNvSpPr>
            <a:spLocks noGrp="1"/>
          </p:cNvSpPr>
          <p:nvPr>
            <p:ph type="sldNum" sz="quarter" idx="4"/>
          </p:nvPr>
        </p:nvSpPr>
        <p:spPr>
          <a:xfrm>
            <a:off x="8610600" y="6332402"/>
            <a:ext cx="3170976" cy="365125"/>
          </a:xfrm>
          <a:prstGeom prst="rect">
            <a:avLst/>
          </a:prstGeom>
        </p:spPr>
        <p:txBody>
          <a:bodyPr vert="horz" lIns="0" tIns="0" rIns="0" bIns="0" rtlCol="0" anchor="ctr" anchorCtr="0"/>
          <a:lstStyle>
            <a:lvl1pPr algn="r">
              <a:defRPr sz="1000" b="1">
                <a:solidFill>
                  <a:schemeClr val="bg2"/>
                </a:solidFill>
                <a:latin typeface="+mj-lt"/>
              </a:defRPr>
            </a:lvl1pPr>
          </a:lstStyle>
          <a:p>
            <a:fld id="{85452B25-2BA5-41FF-9718-90E0D58FDD67}" type="slidenum">
              <a:rPr lang="en-GB" smtClean="0"/>
              <a:pPr/>
              <a:t>‹#›</a:t>
            </a:fld>
            <a:endParaRPr lang="en-GB"/>
          </a:p>
        </p:txBody>
      </p:sp>
      <p:sp>
        <p:nvSpPr>
          <p:cNvPr id="9" name="TextBox 8">
            <a:extLst>
              <a:ext uri="{FF2B5EF4-FFF2-40B4-BE49-F238E27FC236}">
                <a16:creationId xmlns:a16="http://schemas.microsoft.com/office/drawing/2014/main" id="{B71E0648-377C-9C41-8FB5-9119D90C3FB8}"/>
              </a:ext>
            </a:extLst>
          </p:cNvPr>
          <p:cNvSpPr txBox="1"/>
          <p:nvPr userDrawn="1"/>
        </p:nvSpPr>
        <p:spPr>
          <a:xfrm>
            <a:off x="576000" y="6330805"/>
            <a:ext cx="3025123" cy="365125"/>
          </a:xfrm>
          <a:prstGeom prst="rect">
            <a:avLst/>
          </a:prstGeom>
          <a:noFill/>
        </p:spPr>
        <p:txBody>
          <a:bodyPr wrap="square" lIns="0" tIns="0" rIns="0" bIns="0" rtlCol="0" anchor="ctr" anchorCtr="0">
            <a:noAutofit/>
          </a:bodyPr>
          <a:lstStyle/>
          <a:p>
            <a:r>
              <a:rPr lang="en-GB" sz="1200" b="1">
                <a:solidFill>
                  <a:srgbClr val="143960"/>
                </a:solidFill>
              </a:rPr>
              <a:t>Money and Pensions Service</a:t>
            </a:r>
          </a:p>
        </p:txBody>
      </p:sp>
      <p:pic>
        <p:nvPicPr>
          <p:cNvPr id="10" name="Picture 9" descr="A picture containing person, indoor, window, person&#10;&#10;Description automatically generated">
            <a:extLst>
              <a:ext uri="{FF2B5EF4-FFF2-40B4-BE49-F238E27FC236}">
                <a16:creationId xmlns:a16="http://schemas.microsoft.com/office/drawing/2014/main" id="{ABDCA197-E14A-A544-B7F5-0199834BEE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418" r="41354"/>
          <a:stretch/>
        </p:blipFill>
        <p:spPr>
          <a:xfrm>
            <a:off x="6126163" y="0"/>
            <a:ext cx="6065836" cy="6858000"/>
          </a:xfrm>
          <a:prstGeom prst="rect">
            <a:avLst/>
          </a:prstGeom>
        </p:spPr>
      </p:pic>
      <p:grpSp>
        <p:nvGrpSpPr>
          <p:cNvPr id="4" name="Group 3">
            <a:extLst>
              <a:ext uri="{FF2B5EF4-FFF2-40B4-BE49-F238E27FC236}">
                <a16:creationId xmlns:a16="http://schemas.microsoft.com/office/drawing/2014/main" id="{2E50D3DF-EC66-D244-A7E4-6A77060C5324}"/>
              </a:ext>
            </a:extLst>
          </p:cNvPr>
          <p:cNvGrpSpPr/>
          <p:nvPr userDrawn="1"/>
        </p:nvGrpSpPr>
        <p:grpSpPr>
          <a:xfrm>
            <a:off x="7131024" y="5116951"/>
            <a:ext cx="5054467" cy="1357900"/>
            <a:chOff x="8401150" y="5116951"/>
            <a:chExt cx="3790850" cy="1357900"/>
          </a:xfrm>
        </p:grpSpPr>
        <p:sp>
          <p:nvSpPr>
            <p:cNvPr id="11" name="Rectangle 10">
              <a:extLst>
                <a:ext uri="{FF2B5EF4-FFF2-40B4-BE49-F238E27FC236}">
                  <a16:creationId xmlns:a16="http://schemas.microsoft.com/office/drawing/2014/main" id="{69E3055D-01C9-5442-9560-80BD28D7D190}"/>
                </a:ext>
              </a:extLst>
            </p:cNvPr>
            <p:cNvSpPr/>
            <p:nvPr userDrawn="1"/>
          </p:nvSpPr>
          <p:spPr>
            <a:xfrm>
              <a:off x="8401150" y="5116951"/>
              <a:ext cx="3790850" cy="1357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9" descr="Image result for hm treasury">
              <a:extLst>
                <a:ext uri="{FF2B5EF4-FFF2-40B4-BE49-F238E27FC236}">
                  <a16:creationId xmlns:a16="http://schemas.microsoft.com/office/drawing/2014/main" id="{AD4097C3-C21F-C143-998D-2C9EEFB2485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674976" y="5698103"/>
              <a:ext cx="932237" cy="42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Image result for dwp">
              <a:extLst>
                <a:ext uri="{FF2B5EF4-FFF2-40B4-BE49-F238E27FC236}">
                  <a16:creationId xmlns:a16="http://schemas.microsoft.com/office/drawing/2014/main" id="{C9ADC1BD-3A93-B744-BDB0-E206C4B91E4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523488" y="5622574"/>
              <a:ext cx="960464" cy="62430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DE2D237-634D-C544-9C63-8ACBEEFE4ADB}"/>
                </a:ext>
              </a:extLst>
            </p:cNvPr>
            <p:cNvSpPr/>
            <p:nvPr userDrawn="1"/>
          </p:nvSpPr>
          <p:spPr>
            <a:xfrm>
              <a:off x="8552999" y="5255533"/>
              <a:ext cx="216679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B0C0C"/>
                  </a:solidFill>
                  <a:effectLst/>
                  <a:uLnTx/>
                  <a:uFillTx/>
                  <a:latin typeface="Calibri"/>
                  <a:ea typeface="+mn-ea"/>
                  <a:cs typeface="+mn-cs"/>
                </a:rPr>
                <a:t>Sponsored by:</a:t>
              </a:r>
              <a:endParaRPr kumimoji="0" lang="en-GB" sz="1400" b="0" i="0" u="none" strike="noStrike" kern="1200" cap="none" spc="0" normalizeH="0" baseline="0" noProof="0">
                <a:ln>
                  <a:noFill/>
                </a:ln>
                <a:solidFill>
                  <a:prstClr val="black">
                    <a:lumMod val="95000"/>
                    <a:lumOff val="5000"/>
                  </a:prstClr>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DED5D444-23EF-0E43-A06D-AF185F87C56C}"/>
                </a:ext>
              </a:extLst>
            </p:cNvPr>
            <p:cNvSpPr/>
            <p:nvPr userDrawn="1"/>
          </p:nvSpPr>
          <p:spPr>
            <a:xfrm>
              <a:off x="10567905" y="5255533"/>
              <a:ext cx="147931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B0C0C"/>
                  </a:solidFill>
                  <a:effectLst/>
                  <a:uLnTx/>
                  <a:uFillTx/>
                  <a:latin typeface="Calibri"/>
                  <a:ea typeface="+mn-ea"/>
                  <a:cs typeface="+mn-cs"/>
                </a:rPr>
                <a:t>Engages with:</a:t>
              </a:r>
              <a:endParaRPr kumimoji="0" lang="en-GB" sz="1400" b="0" i="0" u="none" strike="noStrike" kern="1200" cap="none" spc="0" normalizeH="0" baseline="0" noProof="0">
                <a:ln>
                  <a:noFill/>
                </a:ln>
                <a:solidFill>
                  <a:prstClr val="black">
                    <a:lumMod val="95000"/>
                    <a:lumOff val="5000"/>
                  </a:prstClr>
                </a:solidFill>
                <a:effectLst/>
                <a:uLnTx/>
                <a:uFillTx/>
                <a:latin typeface="Calibri"/>
                <a:ea typeface="+mn-ea"/>
                <a:cs typeface="+mn-cs"/>
              </a:endParaRPr>
            </a:p>
          </p:txBody>
        </p:sp>
      </p:grpSp>
      <p:cxnSp>
        <p:nvCxnSpPr>
          <p:cNvPr id="16" name="Straight Connector 15">
            <a:extLst>
              <a:ext uri="{FF2B5EF4-FFF2-40B4-BE49-F238E27FC236}">
                <a16:creationId xmlns:a16="http://schemas.microsoft.com/office/drawing/2014/main" id="{EADB2D7E-B249-5F40-914D-0C2F85773FD4}"/>
              </a:ext>
            </a:extLst>
          </p:cNvPr>
          <p:cNvCxnSpPr>
            <a:cxnSpLocks/>
          </p:cNvCxnSpPr>
          <p:nvPr userDrawn="1"/>
        </p:nvCxnSpPr>
        <p:spPr>
          <a:xfrm>
            <a:off x="576000" y="3549112"/>
            <a:ext cx="5321880" cy="0"/>
          </a:xfrm>
          <a:prstGeom prst="line">
            <a:avLst/>
          </a:prstGeom>
          <a:ln>
            <a:solidFill>
              <a:srgbClr val="143960"/>
            </a:solidFill>
          </a:ln>
        </p:spPr>
        <p:style>
          <a:lnRef idx="1">
            <a:schemeClr val="accent6"/>
          </a:lnRef>
          <a:fillRef idx="0">
            <a:schemeClr val="accent6"/>
          </a:fillRef>
          <a:effectRef idx="0">
            <a:schemeClr val="accent6"/>
          </a:effectRef>
          <a:fontRef idx="minor">
            <a:schemeClr val="tx1"/>
          </a:fontRef>
        </p:style>
      </p:cxnSp>
      <p:pic>
        <p:nvPicPr>
          <p:cNvPr id="17" name="Picture 16">
            <a:extLst>
              <a:ext uri="{FF2B5EF4-FFF2-40B4-BE49-F238E27FC236}">
                <a16:creationId xmlns:a16="http://schemas.microsoft.com/office/drawing/2014/main" id="{927D1A5C-18D9-C24E-92B5-BB899CE5A12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76001" y="4345508"/>
            <a:ext cx="2013396" cy="771437"/>
          </a:xfrm>
          <a:prstGeom prst="rect">
            <a:avLst/>
          </a:prstGeom>
        </p:spPr>
      </p:pic>
      <p:sp>
        <p:nvSpPr>
          <p:cNvPr id="18" name="TextBox 17">
            <a:extLst>
              <a:ext uri="{FF2B5EF4-FFF2-40B4-BE49-F238E27FC236}">
                <a16:creationId xmlns:a16="http://schemas.microsoft.com/office/drawing/2014/main" id="{09DFEBA4-8E6F-C741-904D-89456D0E14AE}"/>
              </a:ext>
            </a:extLst>
          </p:cNvPr>
          <p:cNvSpPr txBox="1"/>
          <p:nvPr userDrawn="1"/>
        </p:nvSpPr>
        <p:spPr>
          <a:xfrm>
            <a:off x="2896979" y="3962872"/>
            <a:ext cx="3127951" cy="1169551"/>
          </a:xfrm>
          <a:prstGeom prst="rect">
            <a:avLst/>
          </a:prstGeom>
          <a:noFill/>
        </p:spPr>
        <p:txBody>
          <a:bodyPr wrap="square">
            <a:spAutoFit/>
          </a:bodyPr>
          <a:lstStyle/>
          <a:p>
            <a:r>
              <a:rPr kumimoji="0" lang="en-GB" sz="1400" b="0" i="0" u="none" strike="noStrike" kern="1200" cap="none" spc="0" normalizeH="0" baseline="0" noProof="0">
                <a:ln>
                  <a:noFill/>
                </a:ln>
                <a:solidFill>
                  <a:schemeClr val="bg1"/>
                </a:solidFill>
                <a:effectLst/>
                <a:uLnTx/>
                <a:uFillTx/>
                <a:latin typeface="Calibri"/>
                <a:ea typeface="+mn-ea"/>
                <a:cs typeface="+mn-cs"/>
              </a:rPr>
              <a:t>Our consumer service </a:t>
            </a:r>
            <a:r>
              <a:rPr kumimoji="0" lang="en-GB" sz="1400" b="0" i="0" u="none" strike="noStrike" kern="1200" cap="none" spc="0" normalizeH="0" baseline="0" noProof="0" err="1">
                <a:ln>
                  <a:noFill/>
                </a:ln>
                <a:solidFill>
                  <a:schemeClr val="bg1"/>
                </a:solidFill>
                <a:effectLst/>
                <a:uLnTx/>
                <a:uFillTx/>
                <a:latin typeface="Calibri"/>
                <a:ea typeface="+mn-ea"/>
                <a:cs typeface="+mn-cs"/>
              </a:rPr>
              <a:t>MoneyHelper</a:t>
            </a:r>
            <a:r>
              <a:rPr kumimoji="0" lang="en-GB" sz="1400" b="0" i="0" u="none" strike="noStrike" kern="1200" cap="none" spc="0" normalizeH="0" baseline="0" noProof="0">
                <a:ln>
                  <a:noFill/>
                </a:ln>
                <a:solidFill>
                  <a:schemeClr val="bg1"/>
                </a:solidFill>
                <a:effectLst/>
                <a:uLnTx/>
                <a:uFillTx/>
                <a:latin typeface="Calibri"/>
                <a:ea typeface="+mn-ea"/>
                <a:cs typeface="+mn-cs"/>
              </a:rPr>
              <a:t> is the easy way for your audiences to get clear, free, impartial money and pensions guidance that’s on your side and backed by government.</a:t>
            </a:r>
          </a:p>
        </p:txBody>
      </p:sp>
      <p:sp>
        <p:nvSpPr>
          <p:cNvPr id="19" name="TextBox 18">
            <a:extLst>
              <a:ext uri="{FF2B5EF4-FFF2-40B4-BE49-F238E27FC236}">
                <a16:creationId xmlns:a16="http://schemas.microsoft.com/office/drawing/2014/main" id="{017FCB8B-6E60-4E45-845B-E0678D37EB51}"/>
              </a:ext>
            </a:extLst>
          </p:cNvPr>
          <p:cNvSpPr txBox="1"/>
          <p:nvPr userDrawn="1"/>
        </p:nvSpPr>
        <p:spPr>
          <a:xfrm>
            <a:off x="460807" y="411882"/>
            <a:ext cx="8445909" cy="707886"/>
          </a:xfrm>
          <a:prstGeom prst="rect">
            <a:avLst/>
          </a:prstGeom>
          <a:noFill/>
        </p:spPr>
        <p:txBody>
          <a:bodyPr wrap="square">
            <a:spAutoFit/>
          </a:bodyPr>
          <a:lstStyle/>
          <a:p>
            <a:r>
              <a:rPr lang="en-GB" sz="4000" b="1" kern="1200">
                <a:solidFill>
                  <a:srgbClr val="143960"/>
                </a:solidFill>
                <a:latin typeface="+mn-lt"/>
                <a:ea typeface="+mj-ea"/>
                <a:cs typeface="+mj-cs"/>
              </a:rPr>
              <a:t>Who we are</a:t>
            </a:r>
            <a:endParaRPr lang="en-US" sz="4000" b="1" kern="1200">
              <a:solidFill>
                <a:srgbClr val="143960"/>
              </a:solidFill>
              <a:latin typeface="+mn-lt"/>
              <a:ea typeface="+mj-ea"/>
              <a:cs typeface="+mj-cs"/>
            </a:endParaRPr>
          </a:p>
        </p:txBody>
      </p:sp>
      <p:sp>
        <p:nvSpPr>
          <p:cNvPr id="20" name="TextBox 19">
            <a:extLst>
              <a:ext uri="{FF2B5EF4-FFF2-40B4-BE49-F238E27FC236}">
                <a16:creationId xmlns:a16="http://schemas.microsoft.com/office/drawing/2014/main" id="{9C6A8CD6-5A77-784F-9CBF-2C1346154D5C}"/>
              </a:ext>
            </a:extLst>
          </p:cNvPr>
          <p:cNvSpPr txBox="1"/>
          <p:nvPr userDrawn="1"/>
        </p:nvSpPr>
        <p:spPr>
          <a:xfrm>
            <a:off x="460807" y="1890342"/>
            <a:ext cx="5605032" cy="923330"/>
          </a:xfrm>
          <a:prstGeom prst="rect">
            <a:avLst/>
          </a:prstGeom>
          <a:noFill/>
        </p:spPr>
        <p:txBody>
          <a:bodyPr wrap="square">
            <a:spAutoFit/>
          </a:bodyPr>
          <a:lstStyle/>
          <a:p>
            <a:r>
              <a:rPr lang="en-GB" sz="1800" b="1" kern="1200">
                <a:solidFill>
                  <a:srgbClr val="143960"/>
                </a:solidFill>
                <a:latin typeface="+mn-lt"/>
                <a:ea typeface="+mn-ea"/>
                <a:cs typeface="+mn-cs"/>
              </a:rPr>
              <a:t>We are here to help people throughout the UK access the guidance and information they need to make effective financial decisions over their lifetime.</a:t>
            </a:r>
          </a:p>
        </p:txBody>
      </p:sp>
    </p:spTree>
    <p:extLst>
      <p:ext uri="{BB962C8B-B14F-4D97-AF65-F5344CB8AC3E}">
        <p14:creationId xmlns:p14="http://schemas.microsoft.com/office/powerpoint/2010/main" val="167718183"/>
      </p:ext>
    </p:extLst>
  </p:cSld>
  <p:clrMap bg1="dk1" tx1="lt1" bg2="dk2" tx2="lt2" accent1="accent1" accent2="accent2" accent3="accent3" accent4="accent4" accent5="accent5" accent6="accent6" hlink="hlink" folHlink="folHlink"/>
  <p:sldLayoutIdLst>
    <p:sldLayoutId id="2147484032" r:id="rId1"/>
  </p:sldLayoutIdLst>
  <p:hf sldNum="0" hdr="0" ftr="0"/>
  <p:txStyles>
    <p:titleStyle>
      <a:lvl1pPr algn="l" defTabSz="685800" rtl="0" eaLnBrk="1" latinLnBrk="0" hangingPunct="1">
        <a:lnSpc>
          <a:spcPts val="3200"/>
        </a:lnSpc>
        <a:spcBef>
          <a:spcPct val="0"/>
        </a:spcBef>
        <a:buNone/>
        <a:defRPr sz="3000" b="1"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685800" rtl="0" eaLnBrk="1" latinLnBrk="0" hangingPunct="1">
        <a:lnSpc>
          <a:spcPts val="1800"/>
        </a:lnSpc>
        <a:spcBef>
          <a:spcPts val="0"/>
        </a:spcBef>
        <a:spcAft>
          <a:spcPts val="600"/>
        </a:spcAft>
        <a:buFont typeface="Arial" panose="020B0604020202020204" pitchFamily="34" charset="0"/>
        <a:buNone/>
        <a:defRPr sz="1600" kern="1200">
          <a:solidFill>
            <a:schemeClr val="bg2"/>
          </a:solidFill>
          <a:latin typeface="+mn-lt"/>
          <a:ea typeface="+mn-ea"/>
          <a:cs typeface="+mn-cs"/>
        </a:defRPr>
      </a:lvl1pPr>
      <a:lvl2pPr marL="0" indent="0" algn="l" defTabSz="685800" rtl="0" eaLnBrk="1" latinLnBrk="0" hangingPunct="1">
        <a:lnSpc>
          <a:spcPts val="1800"/>
        </a:lnSpc>
        <a:spcBef>
          <a:spcPts val="0"/>
        </a:spcBef>
        <a:spcAft>
          <a:spcPts val="600"/>
        </a:spcAft>
        <a:buFont typeface="Arial" panose="020B0604020202020204" pitchFamily="34" charset="0"/>
        <a:buNone/>
        <a:defRPr sz="1600" kern="1200">
          <a:solidFill>
            <a:schemeClr val="bg1">
              <a:lumMod val="85000"/>
              <a:lumOff val="15000"/>
            </a:schemeClr>
          </a:solidFill>
          <a:latin typeface="+mn-lt"/>
          <a:ea typeface="+mn-ea"/>
          <a:cs typeface="+mn-cs"/>
        </a:defRPr>
      </a:lvl2pPr>
      <a:lvl3pPr marL="163116" indent="-163116" algn="l" defTabSz="685800" rtl="0" eaLnBrk="1" latinLnBrk="0" hangingPunct="1">
        <a:lnSpc>
          <a:spcPts val="1800"/>
        </a:lnSpc>
        <a:spcBef>
          <a:spcPts val="0"/>
        </a:spcBef>
        <a:spcAft>
          <a:spcPts val="600"/>
        </a:spcAft>
        <a:buFont typeface="Arial" panose="020B0604020202020204" pitchFamily="34" charset="0"/>
        <a:buChar char="•"/>
        <a:defRPr sz="1600" kern="1200">
          <a:solidFill>
            <a:schemeClr val="bg1">
              <a:lumMod val="85000"/>
              <a:lumOff val="15000"/>
            </a:schemeClr>
          </a:solidFill>
          <a:latin typeface="+mn-lt"/>
          <a:ea typeface="+mn-ea"/>
          <a:cs typeface="+mn-cs"/>
        </a:defRPr>
      </a:lvl3pPr>
      <a:lvl4pPr marL="324000" indent="-161925" algn="l" defTabSz="685800" rtl="0" eaLnBrk="1" latinLnBrk="0" hangingPunct="1">
        <a:lnSpc>
          <a:spcPts val="1800"/>
        </a:lnSpc>
        <a:spcBef>
          <a:spcPts val="0"/>
        </a:spcBef>
        <a:spcAft>
          <a:spcPts val="600"/>
        </a:spcAft>
        <a:buFont typeface="Arial" panose="020B0604020202020204" pitchFamily="34" charset="0"/>
        <a:buChar char="•"/>
        <a:defRPr sz="1600" kern="1200">
          <a:solidFill>
            <a:schemeClr val="bg1">
              <a:lumMod val="85000"/>
              <a:lumOff val="15000"/>
            </a:schemeClr>
          </a:solidFill>
          <a:latin typeface="+mn-lt"/>
          <a:ea typeface="+mn-ea"/>
          <a:cs typeface="+mn-cs"/>
        </a:defRPr>
      </a:lvl4pPr>
      <a:lvl5pPr marL="513000" indent="-162000" algn="l" defTabSz="685800" rtl="0" eaLnBrk="1" latinLnBrk="0" hangingPunct="1">
        <a:lnSpc>
          <a:spcPts val="1800"/>
        </a:lnSpc>
        <a:spcBef>
          <a:spcPts val="0"/>
        </a:spcBef>
        <a:spcAft>
          <a:spcPts val="600"/>
        </a:spcAft>
        <a:buFont typeface="Arial" panose="020B0604020202020204" pitchFamily="34" charset="0"/>
        <a:buChar char="•"/>
        <a:defRPr sz="1600" kern="1200">
          <a:solidFill>
            <a:schemeClr val="bg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571C4C-51C8-4FFC-8D12-3D58CB670702}"/>
              </a:ext>
            </a:extLst>
          </p:cNvPr>
          <p:cNvSpPr>
            <a:spLocks noGrp="1"/>
          </p:cNvSpPr>
          <p:nvPr>
            <p:ph type="title"/>
          </p:nvPr>
        </p:nvSpPr>
        <p:spPr>
          <a:xfrm>
            <a:off x="432000" y="479685"/>
            <a:ext cx="10934075" cy="1211003"/>
          </a:xfrm>
          <a:prstGeom prst="rect">
            <a:avLst/>
          </a:prstGeom>
        </p:spPr>
        <p:txBody>
          <a:bodyPr vert="horz" lIns="0" tIns="0" rIns="0" bIns="0" rtlCol="0" anchor="t" anchorCtr="0">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6C1C74E6-3069-4AF9-909E-66FE76319F82}"/>
              </a:ext>
            </a:extLst>
          </p:cNvPr>
          <p:cNvSpPr>
            <a:spLocks noGrp="1"/>
          </p:cNvSpPr>
          <p:nvPr>
            <p:ph type="body" idx="1"/>
          </p:nvPr>
        </p:nvSpPr>
        <p:spPr>
          <a:xfrm>
            <a:off x="432000" y="1978701"/>
            <a:ext cx="10949066" cy="4198261"/>
          </a:xfrm>
          <a:prstGeom prst="rect">
            <a:avLst/>
          </a:prstGeom>
        </p:spPr>
        <p:txBody>
          <a:bodyPr vert="horz"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068E74DA-CABA-4BC6-A84E-2723ACD0DFC9}"/>
              </a:ext>
            </a:extLst>
          </p:cNvPr>
          <p:cNvSpPr>
            <a:spLocks noGrp="1"/>
          </p:cNvSpPr>
          <p:nvPr>
            <p:ph type="ftr" sz="quarter" idx="3"/>
          </p:nvPr>
        </p:nvSpPr>
        <p:spPr>
          <a:xfrm>
            <a:off x="3348000" y="6332400"/>
            <a:ext cx="4839677" cy="365125"/>
          </a:xfrm>
          <a:prstGeom prst="rect">
            <a:avLst/>
          </a:prstGeom>
        </p:spPr>
        <p:txBody>
          <a:bodyPr vert="horz" lIns="0" tIns="0" rIns="0" bIns="0" rtlCol="0" anchor="ctr" anchorCtr="0"/>
          <a:lstStyle>
            <a:lvl1pPr algn="l">
              <a:defRPr sz="1200">
                <a:solidFill>
                  <a:schemeClr val="bg2"/>
                </a:solidFill>
                <a:latin typeface="+mj-lt"/>
              </a:defRPr>
            </a:lvl1pPr>
          </a:lstStyle>
          <a:p>
            <a:r>
              <a:rPr lang="en-GB"/>
              <a:t>Kennel Club</a:t>
            </a:r>
            <a:endParaRPr lang="en-GB" dirty="0"/>
          </a:p>
        </p:txBody>
      </p:sp>
      <p:sp>
        <p:nvSpPr>
          <p:cNvPr id="6" name="Slide Number Placeholder 5">
            <a:extLst>
              <a:ext uri="{FF2B5EF4-FFF2-40B4-BE49-F238E27FC236}">
                <a16:creationId xmlns:a16="http://schemas.microsoft.com/office/drawing/2014/main" id="{CFF6EEAC-C347-40C1-8936-FAD5B6EF3686}"/>
              </a:ext>
            </a:extLst>
          </p:cNvPr>
          <p:cNvSpPr>
            <a:spLocks noGrp="1"/>
          </p:cNvSpPr>
          <p:nvPr>
            <p:ph type="sldNum" sz="quarter" idx="4"/>
          </p:nvPr>
        </p:nvSpPr>
        <p:spPr>
          <a:xfrm>
            <a:off x="8610600" y="6332400"/>
            <a:ext cx="3170976" cy="365125"/>
          </a:xfrm>
          <a:prstGeom prst="rect">
            <a:avLst/>
          </a:prstGeom>
        </p:spPr>
        <p:txBody>
          <a:bodyPr vert="horz" lIns="0" tIns="0" rIns="0" bIns="0" rtlCol="0" anchor="ctr" anchorCtr="0"/>
          <a:lstStyle>
            <a:lvl1pPr algn="r">
              <a:defRPr sz="1200" b="1">
                <a:solidFill>
                  <a:schemeClr val="bg2"/>
                </a:solidFill>
                <a:latin typeface="+mj-lt"/>
              </a:defRPr>
            </a:lvl1pPr>
          </a:lstStyle>
          <a:p>
            <a:fld id="{85452B25-2BA5-41FF-9718-90E0D58FDD67}" type="slidenum">
              <a:rPr lang="en-GB" smtClean="0"/>
              <a:pPr/>
              <a:t>‹#›</a:t>
            </a:fld>
            <a:endParaRPr lang="en-GB" dirty="0"/>
          </a:p>
        </p:txBody>
      </p:sp>
    </p:spTree>
    <p:extLst>
      <p:ext uri="{BB962C8B-B14F-4D97-AF65-F5344CB8AC3E}">
        <p14:creationId xmlns:p14="http://schemas.microsoft.com/office/powerpoint/2010/main" val="1081370136"/>
      </p:ext>
    </p:extLst>
  </p:cSld>
  <p:clrMap bg1="dk1" tx1="lt1" bg2="dk2"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 id="2147484049" r:id="rId16"/>
  </p:sldLayoutIdLst>
  <p:hf hdr="0"/>
  <p:txStyles>
    <p:titleStyle>
      <a:lvl1pPr algn="l" defTabSz="914400" rtl="0" eaLnBrk="1" latinLnBrk="0" hangingPunct="1">
        <a:lnSpc>
          <a:spcPts val="4600"/>
        </a:lnSpc>
        <a:spcBef>
          <a:spcPct val="0"/>
        </a:spcBef>
        <a:buNone/>
        <a:defRPr sz="4000" b="1"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hyperlink" Target="moneyhelper.org.uk" TargetMode="External"/><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2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3.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v.uk/find-pension-contact-details" TargetMode="External"/><Relationship Id="rId2" Type="http://schemas.openxmlformats.org/officeDocument/2006/relationships/notesSlide" Target="../notesSlides/notesSlide11.xml"/><Relationship Id="rId1" Type="http://schemas.openxmlformats.org/officeDocument/2006/relationships/slideLayout" Target="../slideLayouts/slideLayout127.xml"/><Relationship Id="rId5" Type="http://schemas.openxmlformats.org/officeDocument/2006/relationships/hyperlink" Target="https://www.moneyhelper.org.uk/en/pensions-and-retirement/building-your-retirement-pot/uk-pension-transfers" TargetMode="External"/><Relationship Id="rId4" Type="http://schemas.openxmlformats.org/officeDocument/2006/relationships/hyperlink" Target="https://www.moneyhelper.org.uk/en/pensions-and-retirement/pension-problems/tracing-and-finding-lost-pensions"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27.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76.xml"/><Relationship Id="rId6" Type="http://schemas.openxmlformats.org/officeDocument/2006/relationships/image" Target="../media/image56.png"/><Relationship Id="rId5" Type="http://schemas.openxmlformats.org/officeDocument/2006/relationships/hyperlink" Target="https://www.moneyhelper.org.uk/en/everyday-money/midlife-mot" TargetMode="Externa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3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12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8.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hyperlink" Target="https://webchat.moneyhelper.org.uk/newchat/chat.aspx?domain=www.moneyhelper.org.uk" TargetMode="External"/><Relationship Id="rId2" Type="http://schemas.openxmlformats.org/officeDocument/2006/relationships/notesSlide" Target="../notesSlides/notesSlide15.xml"/><Relationship Id="rId1" Type="http://schemas.openxmlformats.org/officeDocument/2006/relationships/slideLayout" Target="../slideLayouts/slideLayout125.xml"/><Relationship Id="rId6" Type="http://schemas.openxmlformats.org/officeDocument/2006/relationships/hyperlink" Target="https://www.moneyhelper.org.uk/en/pensions-and-retirement/pension-wise" TargetMode="External"/><Relationship Id="rId5" Type="http://schemas.openxmlformats.org/officeDocument/2006/relationships/hyperlink" Target="https://www.moneyhelper.org.uk/pensionschat" TargetMode="Externa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165.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moneyhelper.org.uk/en/pensions-and-retirement/building-your-retirement-pot/check-the-progress-of-your-pension-and-retirement-savings" TargetMode="External"/><Relationship Id="rId2" Type="http://schemas.openxmlformats.org/officeDocument/2006/relationships/notesSlide" Target="../notesSlides/notesSlide3.xml"/><Relationship Id="rId1" Type="http://schemas.openxmlformats.org/officeDocument/2006/relationships/slideLayout" Target="../slideLayouts/slideLayout127.xml"/><Relationship Id="rId4" Type="http://schemas.openxmlformats.org/officeDocument/2006/relationships/hyperlink" Target="https://www.retirementlivingstandards.org.u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27.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27.xml"/><Relationship Id="rId5" Type="http://schemas.openxmlformats.org/officeDocument/2006/relationships/image" Target="../media/image49.png"/><Relationship Id="rId4" Type="http://schemas.openxmlformats.org/officeDocument/2006/relationships/hyperlink" Target="https://www.moneyhelper.org.uk/en/pensions-and-retirement/building-your-retirement-pot/check-the-progress-of-your-pension-and-retirement-savings#check-your-progress-using-our-retirement-planning-worksheet"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gov.uk/state-pension-age" TargetMode="External"/><Relationship Id="rId2" Type="http://schemas.openxmlformats.org/officeDocument/2006/relationships/notesSlide" Target="../notesSlides/notesSlide6.xml"/><Relationship Id="rId1" Type="http://schemas.openxmlformats.org/officeDocument/2006/relationships/slideLayout" Target="../slideLayouts/slideLayout127.xml"/><Relationship Id="rId5" Type="http://schemas.openxmlformats.org/officeDocument/2006/relationships/hyperlink" Target="https://www.gov.uk/voluntary-national-insurance-contributions" TargetMode="External"/><Relationship Id="rId4" Type="http://schemas.openxmlformats.org/officeDocument/2006/relationships/hyperlink" Target="https://www.gov.uk/check-state-pension"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0FE9041-480D-4B88-912A-0FBAA3BE70DB}"/>
              </a:ext>
            </a:extLst>
          </p:cNvPr>
          <p:cNvSpPr>
            <a:spLocks noGrp="1"/>
          </p:cNvSpPr>
          <p:nvPr>
            <p:ph type="ctrTitle"/>
          </p:nvPr>
        </p:nvSpPr>
        <p:spPr>
          <a:xfrm>
            <a:off x="781200" y="1600201"/>
            <a:ext cx="10980166" cy="1946081"/>
          </a:xfrm>
        </p:spPr>
        <p:txBody>
          <a:bodyPr/>
          <a:lstStyle/>
          <a:p>
            <a:r>
              <a:rPr lang="en-GB" dirty="0"/>
              <a:t>Welcome to MoneyHelper</a:t>
            </a:r>
          </a:p>
        </p:txBody>
      </p:sp>
      <p:sp>
        <p:nvSpPr>
          <p:cNvPr id="10" name="Subtitle 9">
            <a:extLst>
              <a:ext uri="{FF2B5EF4-FFF2-40B4-BE49-F238E27FC236}">
                <a16:creationId xmlns:a16="http://schemas.microsoft.com/office/drawing/2014/main" id="{E4D60DE9-35B1-49AC-9874-B005C9CCFFE4}"/>
              </a:ext>
            </a:extLst>
          </p:cNvPr>
          <p:cNvSpPr>
            <a:spLocks noGrp="1"/>
          </p:cNvSpPr>
          <p:nvPr>
            <p:ph type="subTitle" idx="1"/>
          </p:nvPr>
        </p:nvSpPr>
        <p:spPr>
          <a:xfrm>
            <a:off x="452541" y="2686399"/>
            <a:ext cx="9110947" cy="1298969"/>
          </a:xfrm>
        </p:spPr>
        <p:txBody>
          <a:bodyPr/>
          <a:lstStyle/>
          <a:p>
            <a:r>
              <a:rPr lang="en-GB" sz="3200" dirty="0"/>
              <a:t>Making your money and pension choices clearer</a:t>
            </a:r>
          </a:p>
        </p:txBody>
      </p:sp>
      <p:pic>
        <p:nvPicPr>
          <p:cNvPr id="1026" name="Picture 2">
            <a:extLst>
              <a:ext uri="{FF2B5EF4-FFF2-40B4-BE49-F238E27FC236}">
                <a16:creationId xmlns:a16="http://schemas.microsoft.com/office/drawing/2014/main" id="{A05B14C5-4934-4A11-841B-620E7308150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563488" y="5357379"/>
            <a:ext cx="2213429" cy="12296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screenshot, computer, computer&#10;&#10;Description automatically generated">
            <a:extLst>
              <a:ext uri="{FF2B5EF4-FFF2-40B4-BE49-F238E27FC236}">
                <a16:creationId xmlns:a16="http://schemas.microsoft.com/office/drawing/2014/main" id="{CB23BEBE-0F35-4BD3-8E38-08AE7D204CAD}"/>
              </a:ext>
            </a:extLst>
          </p:cNvPr>
          <p:cNvPicPr>
            <a:picLocks noChangeAspect="1"/>
          </p:cNvPicPr>
          <p:nvPr/>
        </p:nvPicPr>
        <p:blipFill rotWithShape="1">
          <a:blip r:embed="rId4">
            <a:alphaModFix/>
          </a:blip>
          <a:srcRect l="50476" t="71150" r="43706" b="19536"/>
          <a:stretch/>
        </p:blipFill>
        <p:spPr>
          <a:xfrm>
            <a:off x="7226276" y="5397182"/>
            <a:ext cx="1960384" cy="1229684"/>
          </a:xfrm>
          <a:prstGeom prst="rect">
            <a:avLst/>
          </a:prstGeom>
        </p:spPr>
      </p:pic>
      <p:sp>
        <p:nvSpPr>
          <p:cNvPr id="8" name="Subtitle 9">
            <a:extLst>
              <a:ext uri="{FF2B5EF4-FFF2-40B4-BE49-F238E27FC236}">
                <a16:creationId xmlns:a16="http://schemas.microsoft.com/office/drawing/2014/main" id="{C02BA362-A0F0-4AA2-9F31-947214BE2307}"/>
              </a:ext>
            </a:extLst>
          </p:cNvPr>
          <p:cNvSpPr txBox="1">
            <a:spLocks/>
          </p:cNvSpPr>
          <p:nvPr/>
        </p:nvSpPr>
        <p:spPr>
          <a:xfrm>
            <a:off x="452541" y="4202050"/>
            <a:ext cx="6426400" cy="894590"/>
          </a:xfrm>
          <a:prstGeom prst="rect">
            <a:avLst/>
          </a:prstGeom>
        </p:spPr>
        <p:txBody>
          <a:bodyPr vert="horz" lIns="0" tIns="0" rIns="0" bIns="0" rtlCol="0" anchor="t" anchorCtr="0">
            <a:noAutofit/>
          </a:bodyPr>
          <a:lstStyle>
            <a:lvl1pPr marL="0" indent="0" algn="l" defTabSz="914400" rtl="0" eaLnBrk="1" latinLnBrk="0" hangingPunct="1">
              <a:lnSpc>
                <a:spcPts val="2600"/>
              </a:lnSpc>
              <a:spcBef>
                <a:spcPts val="0"/>
              </a:spcBef>
              <a:spcAft>
                <a:spcPts val="0"/>
              </a:spcAft>
              <a:buFont typeface="Arial" panose="020B0604020202020204" pitchFamily="34" charset="0"/>
              <a:buNone/>
              <a:defRPr sz="2300" b="0" kern="1200">
                <a:solidFill>
                  <a:schemeClr val="bg1"/>
                </a:solidFill>
                <a:latin typeface="+mj-lt"/>
                <a:ea typeface="+mn-ea"/>
                <a:cs typeface="+mn-cs"/>
              </a:defRPr>
            </a:lvl1pPr>
            <a:lvl2pPr marL="457200" indent="0" algn="ctr" defTabSz="914400" rtl="0" eaLnBrk="1" latinLnBrk="0" hangingPunct="1">
              <a:lnSpc>
                <a:spcPts val="2100"/>
              </a:lnSpc>
              <a:spcBef>
                <a:spcPts val="0"/>
              </a:spcBef>
              <a:spcAft>
                <a:spcPts val="1200"/>
              </a:spcAft>
              <a:buClr>
                <a:schemeClr val="accent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100"/>
              </a:lnSpc>
              <a:spcBef>
                <a:spcPts val="0"/>
              </a:spcBef>
              <a:spcAft>
                <a:spcPts val="1200"/>
              </a:spcAft>
              <a:buClr>
                <a:schemeClr val="accent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100"/>
              </a:lnSpc>
              <a:spcBef>
                <a:spcPts val="0"/>
              </a:spcBef>
              <a:spcAft>
                <a:spcPts val="1200"/>
              </a:spcAft>
              <a:buClr>
                <a:schemeClr val="accent2"/>
              </a:buClr>
              <a:buFont typeface="Arial" panose="020B0604020202020204" pitchFamily="34" charset="0"/>
              <a:buNone/>
              <a:tabLst/>
              <a:defRPr sz="1600" kern="1200">
                <a:solidFill>
                  <a:schemeClr val="tx1"/>
                </a:solidFill>
                <a:latin typeface="+mn-lt"/>
                <a:ea typeface="+mn-ea"/>
                <a:cs typeface="+mn-cs"/>
              </a:defRPr>
            </a:lvl4pPr>
            <a:lvl5pPr marL="1828800" indent="0" algn="ctr" defTabSz="914400" rtl="0" eaLnBrk="1" latinLnBrk="0" hangingPunct="1">
              <a:lnSpc>
                <a:spcPts val="2100"/>
              </a:lnSpc>
              <a:spcBef>
                <a:spcPts val="0"/>
              </a:spcBef>
              <a:spcAft>
                <a:spcPts val="1200"/>
              </a:spcAft>
              <a:buClr>
                <a:schemeClr val="accent2"/>
              </a:buClr>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a:p>
            <a:r>
              <a:rPr lang="en-GB" sz="3200" b="1" u="sng" dirty="0">
                <a:solidFill>
                  <a:schemeClr val="accent2"/>
                </a:solidFill>
                <a:effectLst/>
                <a:latin typeface="+mj-lt"/>
                <a:ea typeface="Times New Roman" panose="02020603050405020304" pitchFamily="18" charset="0"/>
                <a:hlinkClick r:id="rId5">
                  <a:extLst>
                    <a:ext uri="{A12FA001-AC4F-418D-AE19-62706E023703}">
                      <ahyp:hlinkClr xmlns:ahyp="http://schemas.microsoft.com/office/drawing/2018/hyperlinkcolor" val="tx"/>
                    </a:ext>
                  </a:extLst>
                </a:hlinkClick>
              </a:rPr>
              <a:t>moneyhelper.org.uk </a:t>
            </a:r>
            <a:endParaRPr lang="en-GB" sz="3200" u="sng" dirty="0">
              <a:solidFill>
                <a:schemeClr val="accent2"/>
              </a:solidFill>
              <a:effectLst/>
              <a:latin typeface="+mj-lt"/>
              <a:ea typeface="Times New Roman" panose="02020603050405020304" pitchFamily="18" charset="0"/>
            </a:endParaRPr>
          </a:p>
          <a:p>
            <a:pPr marL="0" marR="0" lvl="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689E1437-2946-EECA-ACFF-DC330F783A94}"/>
              </a:ext>
            </a:extLst>
          </p:cNvPr>
          <p:cNvSpPr txBox="1"/>
          <p:nvPr/>
        </p:nvSpPr>
        <p:spPr>
          <a:xfrm>
            <a:off x="363528" y="3616037"/>
            <a:ext cx="7963176" cy="369332"/>
          </a:xfrm>
          <a:prstGeom prst="rect">
            <a:avLst/>
          </a:prstGeom>
          <a:noFill/>
        </p:spPr>
        <p:txBody>
          <a:bodyPr wrap="square" rtlCol="0">
            <a:spAutoFit/>
          </a:bodyPr>
          <a:lstStyle/>
          <a:p>
            <a:r>
              <a:rPr lang="en-GB" b="1" dirty="0">
                <a:solidFill>
                  <a:schemeClr val="bg1"/>
                </a:solidFill>
              </a:rPr>
              <a:t>Jenny Wright Regional Manager Yorkshire and Humber</a:t>
            </a:r>
          </a:p>
        </p:txBody>
      </p:sp>
    </p:spTree>
    <p:extLst>
      <p:ext uri="{BB962C8B-B14F-4D97-AF65-F5344CB8AC3E}">
        <p14:creationId xmlns:p14="http://schemas.microsoft.com/office/powerpoint/2010/main" val="2684123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61376-74D7-4CA6-9A30-0C79304CB033}"/>
              </a:ext>
            </a:extLst>
          </p:cNvPr>
          <p:cNvSpPr>
            <a:spLocks noGrp="1"/>
          </p:cNvSpPr>
          <p:nvPr>
            <p:ph type="title"/>
          </p:nvPr>
        </p:nvSpPr>
        <p:spPr>
          <a:xfrm>
            <a:off x="432000" y="504967"/>
            <a:ext cx="9727999" cy="2126166"/>
          </a:xfrm>
        </p:spPr>
        <p:txBody>
          <a:bodyPr anchor="t">
            <a:normAutofit/>
          </a:bodyPr>
          <a:lstStyle/>
          <a:p>
            <a:r>
              <a:rPr lang="en-GB" sz="4000" dirty="0">
                <a:solidFill>
                  <a:schemeClr val="accent1"/>
                </a:solidFill>
              </a:rPr>
              <a:t>What type of pensions are there?</a:t>
            </a:r>
          </a:p>
        </p:txBody>
      </p:sp>
      <p:sp>
        <p:nvSpPr>
          <p:cNvPr id="5" name="Slide Number Placeholder 4">
            <a:extLst>
              <a:ext uri="{FF2B5EF4-FFF2-40B4-BE49-F238E27FC236}">
                <a16:creationId xmlns:a16="http://schemas.microsoft.com/office/drawing/2014/main" id="{FDC68FB0-7A52-4B74-819D-D3457369EC50}"/>
              </a:ext>
            </a:extLst>
          </p:cNvPr>
          <p:cNvSpPr>
            <a:spLocks noGrp="1"/>
          </p:cNvSpPr>
          <p:nvPr>
            <p:ph type="sldNum" sz="quarter" idx="12"/>
          </p:nvPr>
        </p:nvSpPr>
        <p:spPr/>
        <p:txBody>
          <a:bodyPr anchor="t">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2B8D114-8DD6-4905-A30D-5CEAD97DB2FC}" type="slidenum">
              <a:rPr kumimoji="0" lang="en-GB" sz="1100" b="0" i="0" u="none" strike="noStrike" kern="1200" cap="none" spc="0" normalizeH="0" baseline="0" noProof="0">
                <a:ln>
                  <a:noFill/>
                </a:ln>
                <a:solidFill>
                  <a:prstClr val="white"/>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10</a:t>
            </a:fld>
            <a:endParaRPr kumimoji="0" lang="en-GB" sz="11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 name="Footer Placeholder 2">
            <a:extLst>
              <a:ext uri="{FF2B5EF4-FFF2-40B4-BE49-F238E27FC236}">
                <a16:creationId xmlns:a16="http://schemas.microsoft.com/office/drawing/2014/main" id="{11310E72-D8F6-4293-A03E-5236B9E32726}"/>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prstClr val="black"/>
                </a:solidFill>
                <a:effectLst/>
                <a:uLnTx/>
                <a:uFillTx/>
                <a:latin typeface="Calibri Light"/>
                <a:ea typeface="+mn-ea"/>
                <a:cs typeface="+mn-cs"/>
              </a:rPr>
              <a:t>Regional webinars: Why are pensions important?</a:t>
            </a:r>
            <a:endParaRPr kumimoji="0" lang="en-GB" sz="1200" b="0" i="0" u="none" strike="noStrike" kern="1200" cap="none" spc="-30" normalizeH="0" baseline="0" noProof="0" dirty="0">
              <a:ln>
                <a:noFill/>
              </a:ln>
              <a:solidFill>
                <a:prstClr val="black"/>
              </a:solidFill>
              <a:effectLst/>
              <a:uLnTx/>
              <a:uFillTx/>
              <a:latin typeface="Calibri Light"/>
              <a:ea typeface="+mn-ea"/>
              <a:cs typeface="+mn-cs"/>
            </a:endParaRPr>
          </a:p>
        </p:txBody>
      </p:sp>
      <p:sp>
        <p:nvSpPr>
          <p:cNvPr id="6" name="TextBox 5">
            <a:extLst>
              <a:ext uri="{FF2B5EF4-FFF2-40B4-BE49-F238E27FC236}">
                <a16:creationId xmlns:a16="http://schemas.microsoft.com/office/drawing/2014/main" id="{5C3BF0D8-D786-4744-879F-6700CE6199B2}"/>
              </a:ext>
            </a:extLst>
          </p:cNvPr>
          <p:cNvSpPr txBox="1"/>
          <p:nvPr/>
        </p:nvSpPr>
        <p:spPr>
          <a:xfrm>
            <a:off x="387077" y="5727622"/>
            <a:ext cx="1137247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000000"/>
                </a:solidFill>
                <a:effectLst/>
                <a:uLnTx/>
                <a:uFillTx/>
                <a:latin typeface="Calibri Light"/>
                <a:ea typeface="+mn-ea"/>
                <a:cs typeface="+mn-cs"/>
              </a:rPr>
              <a:t>* Normal Minimum Pension Age (NMPA) will increase to age 57 from 6 April 2028 but some individuals will still be able to keep a NMPA of age 55 </a:t>
            </a:r>
          </a:p>
        </p:txBody>
      </p:sp>
      <p:graphicFrame>
        <p:nvGraphicFramePr>
          <p:cNvPr id="7" name="Diagram 6">
            <a:extLst>
              <a:ext uri="{FF2B5EF4-FFF2-40B4-BE49-F238E27FC236}">
                <a16:creationId xmlns:a16="http://schemas.microsoft.com/office/drawing/2014/main" id="{A4FC4C14-A21F-3939-349C-9C70D8387575}"/>
              </a:ext>
            </a:extLst>
          </p:cNvPr>
          <p:cNvGraphicFramePr/>
          <p:nvPr/>
        </p:nvGraphicFramePr>
        <p:xfrm>
          <a:off x="1276709" y="1155939"/>
          <a:ext cx="9575321" cy="4571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8120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7AA1A-1E60-4B60-8DCE-04DE2BAEF6D7}"/>
              </a:ext>
            </a:extLst>
          </p:cNvPr>
          <p:cNvSpPr>
            <a:spLocks noGrp="1"/>
          </p:cNvSpPr>
          <p:nvPr>
            <p:ph type="title"/>
          </p:nvPr>
        </p:nvSpPr>
        <p:spPr/>
        <p:txBody>
          <a:bodyPr/>
          <a:lstStyle/>
          <a:p>
            <a:r>
              <a:rPr lang="en-GB" dirty="0">
                <a:solidFill>
                  <a:schemeClr val="accent6">
                    <a:lumMod val="50000"/>
                  </a:schemeClr>
                </a:solidFill>
              </a:rPr>
              <a:t>Paying into a workplace DC pension vs non-pension savings</a:t>
            </a:r>
          </a:p>
        </p:txBody>
      </p:sp>
      <p:sp>
        <p:nvSpPr>
          <p:cNvPr id="4" name="Footer Placeholder 3">
            <a:extLst>
              <a:ext uri="{FF2B5EF4-FFF2-40B4-BE49-F238E27FC236}">
                <a16:creationId xmlns:a16="http://schemas.microsoft.com/office/drawing/2014/main" id="{C54364E3-C23A-44CE-8382-08AE92D89867}"/>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dirty="0">
              <a:ln>
                <a:noFill/>
              </a:ln>
              <a:solidFill>
                <a:srgbClr val="000B3B"/>
              </a:solidFill>
              <a:effectLst/>
              <a:uLnTx/>
              <a:uFillTx/>
              <a:latin typeface="Calibri Light"/>
              <a:ea typeface="+mn-ea"/>
              <a:cs typeface="+mn-cs"/>
            </a:endParaRPr>
          </a:p>
        </p:txBody>
      </p:sp>
      <p:graphicFrame>
        <p:nvGraphicFramePr>
          <p:cNvPr id="6" name="Diagram 5">
            <a:extLst>
              <a:ext uri="{FF2B5EF4-FFF2-40B4-BE49-F238E27FC236}">
                <a16:creationId xmlns:a16="http://schemas.microsoft.com/office/drawing/2014/main" id="{106D8B56-4FD8-45B7-9B5F-1E4D66AFD807}"/>
              </a:ext>
            </a:extLst>
          </p:cNvPr>
          <p:cNvGraphicFramePr>
            <a:graphicFrameLocks noChangeAspect="1"/>
          </p:cNvGraphicFramePr>
          <p:nvPr/>
        </p:nvGraphicFramePr>
        <p:xfrm>
          <a:off x="268355" y="2211950"/>
          <a:ext cx="3530145" cy="353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2">
            <a:extLst>
              <a:ext uri="{FF2B5EF4-FFF2-40B4-BE49-F238E27FC236}">
                <a16:creationId xmlns:a16="http://schemas.microsoft.com/office/drawing/2014/main" id="{28B236E1-C3D4-495D-81C9-B07C6C71418D}"/>
              </a:ext>
            </a:extLst>
          </p:cNvPr>
          <p:cNvSpPr txBox="1"/>
          <p:nvPr/>
        </p:nvSpPr>
        <p:spPr>
          <a:xfrm>
            <a:off x="668934" y="2150451"/>
            <a:ext cx="2598313" cy="338554"/>
          </a:xfrm>
          <a:prstGeom prst="rect">
            <a:avLst/>
          </a:prstGeom>
          <a:solidFill>
            <a:schemeClr val="accent6"/>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a:ea typeface="+mn-ea"/>
                <a:cs typeface="+mn-cs"/>
              </a:rPr>
              <a:t>Pension savings</a:t>
            </a:r>
            <a:endParaRPr kumimoji="0" lang="en-GB" sz="1600" b="1"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TextBox 7">
            <a:extLst>
              <a:ext uri="{FF2B5EF4-FFF2-40B4-BE49-F238E27FC236}">
                <a16:creationId xmlns:a16="http://schemas.microsoft.com/office/drawing/2014/main" id="{FE72DEFA-B101-490B-B502-104C89E4FE55}"/>
              </a:ext>
            </a:extLst>
          </p:cNvPr>
          <p:cNvSpPr txBox="1"/>
          <p:nvPr/>
        </p:nvSpPr>
        <p:spPr>
          <a:xfrm>
            <a:off x="4291818" y="2167841"/>
            <a:ext cx="1970468" cy="3100849"/>
          </a:xfrm>
          <a:prstGeom prst="rect">
            <a:avLst/>
          </a:prstGeom>
          <a:noFill/>
          <a:ln w="38100">
            <a:solidFill>
              <a:schemeClr val="accent6"/>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B3B"/>
                </a:solidFill>
                <a:effectLst/>
                <a:uLnTx/>
                <a:uFillTx/>
                <a:latin typeface="Calibri Light"/>
                <a:ea typeface="+mn-ea"/>
                <a:cs typeface="+mn-cs"/>
              </a:rPr>
              <a:t>Gross salary per month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B3B"/>
                </a:solidFill>
                <a:effectLst/>
                <a:uLnTx/>
                <a:uFillTx/>
                <a:latin typeface="Calibri Light"/>
                <a:ea typeface="+mn-ea"/>
                <a:cs typeface="+mn-cs"/>
              </a:rPr>
              <a:t>£2,000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B3B"/>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10094"/>
                </a:solidFill>
                <a:effectLst/>
                <a:uLnTx/>
                <a:uFillTx/>
                <a:latin typeface="Calibri Light"/>
                <a:ea typeface="+mn-ea"/>
                <a:cs typeface="+mn-cs"/>
              </a:rPr>
              <a:t>Employee pension contribution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0094"/>
                </a:solidFill>
                <a:effectLst/>
                <a:uLnTx/>
                <a:uFillTx/>
                <a:latin typeface="Calibri Light"/>
                <a:ea typeface="+mn-ea"/>
                <a:cs typeface="+mn-cs"/>
              </a:rPr>
              <a:t>£80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Light"/>
                <a:ea typeface="+mn-ea"/>
                <a:cs typeface="+mn-cs"/>
              </a:rPr>
              <a:t>Tax relief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a:ea typeface="+mn-ea"/>
                <a:cs typeface="+mn-cs"/>
              </a:rPr>
              <a:t>£20</a:t>
            </a:r>
            <a:endParaRPr kumimoji="0" lang="en-GB" sz="14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B3B"/>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82A87"/>
                </a:solidFill>
                <a:effectLst/>
                <a:uLnTx/>
                <a:uFillTx/>
                <a:latin typeface="Calibri Light"/>
                <a:ea typeface="+mn-ea"/>
                <a:cs typeface="+mn-cs"/>
              </a:rPr>
              <a:t>Employer’s pension contribution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82A87"/>
                </a:solidFill>
                <a:effectLst/>
                <a:uLnTx/>
                <a:uFillTx/>
                <a:latin typeface="Calibri Light"/>
                <a:ea typeface="+mn-ea"/>
                <a:cs typeface="+mn-cs"/>
              </a:rPr>
              <a:t>£60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F19A0"/>
              </a:solidFill>
              <a:effectLst/>
              <a:uLnTx/>
              <a:uFillTx/>
              <a:latin typeface="Calibri Light"/>
              <a:ea typeface="+mn-ea"/>
              <a:cs typeface="+mn-cs"/>
            </a:endParaRPr>
          </a:p>
        </p:txBody>
      </p:sp>
      <p:graphicFrame>
        <p:nvGraphicFramePr>
          <p:cNvPr id="10" name="Diagram 9">
            <a:extLst>
              <a:ext uri="{FF2B5EF4-FFF2-40B4-BE49-F238E27FC236}">
                <a16:creationId xmlns:a16="http://schemas.microsoft.com/office/drawing/2014/main" id="{899A3D7B-2068-41CE-B40A-0103746B01DE}"/>
              </a:ext>
            </a:extLst>
          </p:cNvPr>
          <p:cNvGraphicFramePr>
            <a:graphicFrameLocks noChangeAspect="1"/>
          </p:cNvGraphicFramePr>
          <p:nvPr/>
        </p:nvGraphicFramePr>
        <p:xfrm>
          <a:off x="7228671" y="2130192"/>
          <a:ext cx="3530864" cy="35377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TextBox 10">
            <a:extLst>
              <a:ext uri="{FF2B5EF4-FFF2-40B4-BE49-F238E27FC236}">
                <a16:creationId xmlns:a16="http://schemas.microsoft.com/office/drawing/2014/main" id="{EC82CC73-3766-4436-90F6-2D97F7ED3CA3}"/>
              </a:ext>
            </a:extLst>
          </p:cNvPr>
          <p:cNvSpPr txBox="1"/>
          <p:nvPr/>
        </p:nvSpPr>
        <p:spPr>
          <a:xfrm>
            <a:off x="7732309" y="4844352"/>
            <a:ext cx="2549237" cy="338554"/>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Light"/>
                <a:ea typeface="+mn-ea"/>
                <a:cs typeface="+mn-cs"/>
              </a:rPr>
              <a:t>Total contribution = £80</a:t>
            </a:r>
          </a:p>
        </p:txBody>
      </p:sp>
      <p:sp>
        <p:nvSpPr>
          <p:cNvPr id="12" name="TextBox 11">
            <a:extLst>
              <a:ext uri="{FF2B5EF4-FFF2-40B4-BE49-F238E27FC236}">
                <a16:creationId xmlns:a16="http://schemas.microsoft.com/office/drawing/2014/main" id="{3BAB04FF-C6BA-4BAD-A9F5-0E70054AF21C}"/>
              </a:ext>
            </a:extLst>
          </p:cNvPr>
          <p:cNvSpPr txBox="1"/>
          <p:nvPr/>
        </p:nvSpPr>
        <p:spPr>
          <a:xfrm>
            <a:off x="7620000" y="2093936"/>
            <a:ext cx="2482735" cy="338554"/>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Light"/>
                <a:ea typeface="+mn-ea"/>
                <a:cs typeface="+mn-cs"/>
              </a:rPr>
              <a:t>Other savings</a:t>
            </a:r>
          </a:p>
        </p:txBody>
      </p:sp>
      <p:sp>
        <p:nvSpPr>
          <p:cNvPr id="13" name="TextBox 12">
            <a:extLst>
              <a:ext uri="{FF2B5EF4-FFF2-40B4-BE49-F238E27FC236}">
                <a16:creationId xmlns:a16="http://schemas.microsoft.com/office/drawing/2014/main" id="{60F3AD55-758A-4BB3-AA1C-7FF9505C551C}"/>
              </a:ext>
            </a:extLst>
          </p:cNvPr>
          <p:cNvSpPr txBox="1"/>
          <p:nvPr/>
        </p:nvSpPr>
        <p:spPr>
          <a:xfrm>
            <a:off x="431998" y="5586153"/>
            <a:ext cx="983421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Light"/>
                <a:ea typeface="+mn-ea"/>
                <a:cs typeface="+mn-cs"/>
              </a:rPr>
              <a:t>Example with 3% employer contribution plus 5% employee contribution</a:t>
            </a:r>
          </a:p>
        </p:txBody>
      </p:sp>
      <p:sp>
        <p:nvSpPr>
          <p:cNvPr id="3" name="Slide Number Placeholder 2">
            <a:extLst>
              <a:ext uri="{FF2B5EF4-FFF2-40B4-BE49-F238E27FC236}">
                <a16:creationId xmlns:a16="http://schemas.microsoft.com/office/drawing/2014/main" id="{D181F6A6-284A-F62E-F5E8-1137659C3BF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100" b="0" i="0" u="none" strike="noStrike" kern="1200" cap="none" spc="0" normalizeH="0" baseline="0" noProof="0">
              <a:ln>
                <a:noFill/>
              </a:ln>
              <a:solidFill>
                <a:srgbClr val="000B3B"/>
              </a:solidFill>
              <a:effectLst/>
              <a:uLnTx/>
              <a:uFillTx/>
              <a:latin typeface="Calibri Light"/>
              <a:ea typeface="+mn-ea"/>
              <a:cs typeface="+mn-cs"/>
            </a:endParaRPr>
          </a:p>
        </p:txBody>
      </p:sp>
    </p:spTree>
    <p:extLst>
      <p:ext uri="{BB962C8B-B14F-4D97-AF65-F5344CB8AC3E}">
        <p14:creationId xmlns:p14="http://schemas.microsoft.com/office/powerpoint/2010/main" val="365100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AF77EF-4AEE-41AC-A927-B884A01F59D0}"/>
              </a:ext>
            </a:extLst>
          </p:cNvPr>
          <p:cNvSpPr>
            <a:spLocks noGrp="1"/>
          </p:cNvSpPr>
          <p:nvPr>
            <p:ph type="title"/>
          </p:nvPr>
        </p:nvSpPr>
        <p:spPr/>
        <p:txBody>
          <a:bodyPr/>
          <a:lstStyle/>
          <a:p>
            <a:r>
              <a:rPr lang="en-GB" dirty="0"/>
              <a:t>Why is it important to look after your pension?</a:t>
            </a:r>
          </a:p>
        </p:txBody>
      </p:sp>
      <p:sp>
        <p:nvSpPr>
          <p:cNvPr id="7" name="Content Placeholder 6">
            <a:extLst>
              <a:ext uri="{FF2B5EF4-FFF2-40B4-BE49-F238E27FC236}">
                <a16:creationId xmlns:a16="http://schemas.microsoft.com/office/drawing/2014/main" id="{E401A592-7708-4504-953A-B4973FBBCF86}"/>
              </a:ext>
            </a:extLst>
          </p:cNvPr>
          <p:cNvSpPr>
            <a:spLocks noGrp="1"/>
          </p:cNvSpPr>
          <p:nvPr>
            <p:ph idx="1"/>
          </p:nvPr>
        </p:nvSpPr>
        <p:spPr>
          <a:xfrm>
            <a:off x="431999" y="1965278"/>
            <a:ext cx="8015315" cy="4211685"/>
          </a:xfrm>
        </p:spPr>
        <p:txBody>
          <a:bodyPr/>
          <a:lstStyle/>
          <a:p>
            <a:pPr lvl="1">
              <a:spcAft>
                <a:spcPts val="2000"/>
              </a:spcAft>
            </a:pPr>
            <a:r>
              <a:rPr lang="en-US" b="1" dirty="0">
                <a:solidFill>
                  <a:schemeClr val="tx1">
                    <a:lumMod val="85000"/>
                    <a:lumOff val="15000"/>
                  </a:schemeClr>
                </a:solidFill>
                <a:latin typeface="Calibri" panose="020F0502020204030204" pitchFamily="34" charset="0"/>
                <a:cs typeface="Calibri" panose="020F0502020204030204" pitchFamily="34" charset="0"/>
              </a:rPr>
              <a:t>Did you know?</a:t>
            </a:r>
          </a:p>
          <a:p>
            <a:pPr marL="285750" lvl="1" indent="-285750">
              <a:buFont typeface="Arial" panose="020B0604020202020204" pitchFamily="34" charset="0"/>
              <a:buChar char="•"/>
            </a:pPr>
            <a:r>
              <a:rPr lang="en-US" dirty="0">
                <a:solidFill>
                  <a:schemeClr val="tx1">
                    <a:lumMod val="85000"/>
                    <a:lumOff val="15000"/>
                  </a:schemeClr>
                </a:solidFill>
                <a:latin typeface="Calibri" panose="020F0502020204030204" pitchFamily="34" charset="0"/>
                <a:cs typeface="Calibri" panose="020F0502020204030204" pitchFamily="34" charset="0"/>
              </a:rPr>
              <a:t>T</a:t>
            </a:r>
            <a:r>
              <a:rPr lang="en-US" b="0" dirty="0">
                <a:solidFill>
                  <a:schemeClr val="tx1">
                    <a:lumMod val="85000"/>
                    <a:lumOff val="15000"/>
                  </a:schemeClr>
                </a:solidFill>
                <a:latin typeface="Calibri" panose="020F0502020204030204" pitchFamily="34" charset="0"/>
                <a:cs typeface="Calibri" panose="020F0502020204030204" pitchFamily="34" charset="0"/>
              </a:rPr>
              <a:t>he State Pension alone </a:t>
            </a:r>
            <a:r>
              <a:rPr lang="en-US" dirty="0">
                <a:solidFill>
                  <a:schemeClr val="tx1">
                    <a:lumMod val="85000"/>
                    <a:lumOff val="15000"/>
                  </a:schemeClr>
                </a:solidFill>
                <a:latin typeface="Calibri" panose="020F0502020204030204" pitchFamily="34" charset="0"/>
                <a:cs typeface="Calibri" panose="020F0502020204030204" pitchFamily="34" charset="0"/>
              </a:rPr>
              <a:t>is unlikely to be enough for many people. Currently £10,600 per year</a:t>
            </a:r>
          </a:p>
          <a:p>
            <a:pPr marL="285750" lvl="1" indent="-285750">
              <a:buFont typeface="Arial" panose="020B0604020202020204" pitchFamily="34" charset="0"/>
              <a:buChar char="•"/>
            </a:pPr>
            <a:r>
              <a:rPr lang="en-US" dirty="0">
                <a:solidFill>
                  <a:schemeClr val="tx1">
                    <a:lumMod val="85000"/>
                    <a:lumOff val="15000"/>
                  </a:schemeClr>
                </a:solidFill>
                <a:latin typeface="Calibri" panose="020F0502020204030204" pitchFamily="34" charset="0"/>
                <a:cs typeface="Calibri" panose="020F0502020204030204" pitchFamily="34" charset="0"/>
              </a:rPr>
              <a:t>A private/workplace pension </a:t>
            </a:r>
            <a:r>
              <a:rPr lang="en-US" b="0" dirty="0">
                <a:solidFill>
                  <a:schemeClr val="tx1">
                    <a:lumMod val="85000"/>
                    <a:lumOff val="15000"/>
                  </a:schemeClr>
                </a:solidFill>
                <a:latin typeface="Calibri" panose="020F0502020204030204" pitchFamily="34" charset="0"/>
                <a:cs typeface="Calibri" panose="020F0502020204030204" pitchFamily="34" charset="0"/>
              </a:rPr>
              <a:t>can generally be accessed much earlier than your State Pension.</a:t>
            </a:r>
          </a:p>
          <a:p>
            <a:pPr marL="285750" lvl="1" indent="-285750">
              <a:buFont typeface="Arial" panose="020B0604020202020204" pitchFamily="34" charset="0"/>
              <a:buChar char="•"/>
            </a:pPr>
            <a:r>
              <a:rPr lang="en-US" dirty="0">
                <a:solidFill>
                  <a:schemeClr val="tx1">
                    <a:lumMod val="85000"/>
                    <a:lumOff val="15000"/>
                  </a:schemeClr>
                </a:solidFill>
                <a:latin typeface="Calibri" panose="020F0502020204030204" pitchFamily="34" charset="0"/>
                <a:cs typeface="Calibri" panose="020F0502020204030204" pitchFamily="34" charset="0"/>
              </a:rPr>
              <a:t>You receive tax relief on the money you pay into a pension, so some of the money that would have gone to the government as tax, goes into your pension instead.</a:t>
            </a:r>
          </a:p>
          <a:p>
            <a:pPr marL="285750" lvl="1" indent="-285750">
              <a:buFont typeface="Arial" panose="020B0604020202020204" pitchFamily="34" charset="0"/>
              <a:buChar char="•"/>
            </a:pPr>
            <a:r>
              <a:rPr lang="en-US" dirty="0">
                <a:solidFill>
                  <a:schemeClr val="tx1">
                    <a:lumMod val="85000"/>
                    <a:lumOff val="15000"/>
                  </a:schemeClr>
                </a:solidFill>
                <a:latin typeface="Calibri" panose="020F0502020204030204" pitchFamily="34" charset="0"/>
                <a:cs typeface="Calibri" panose="020F0502020204030204" pitchFamily="34" charset="0"/>
              </a:rPr>
              <a:t>You can often take up to 25% of your pension pot as a tax-free lump sum. </a:t>
            </a:r>
          </a:p>
          <a:p>
            <a:pPr marL="285750" lvl="1" indent="-285750">
              <a:buFont typeface="Arial" panose="020B0604020202020204" pitchFamily="34" charset="0"/>
              <a:buChar char="•"/>
            </a:pPr>
            <a:r>
              <a:rPr lang="en-US" dirty="0">
                <a:solidFill>
                  <a:schemeClr val="tx1">
                    <a:lumMod val="85000"/>
                    <a:lumOff val="15000"/>
                  </a:schemeClr>
                </a:solidFill>
                <a:latin typeface="Calibri" panose="020F0502020204030204" pitchFamily="34" charset="0"/>
                <a:cs typeface="Calibri" panose="020F0502020204030204" pitchFamily="34" charset="0"/>
              </a:rPr>
              <a:t>You benefit from ‘free money’ from your employer who also pays into your workplace pension.</a:t>
            </a:r>
          </a:p>
          <a:p>
            <a:pPr marL="285750" lvl="1" indent="-285750">
              <a:buFont typeface="Arial" panose="020B0604020202020204" pitchFamily="34" charset="0"/>
              <a:buChar char="•"/>
            </a:pPr>
            <a:r>
              <a:rPr lang="en-US" dirty="0">
                <a:solidFill>
                  <a:schemeClr val="tx1">
                    <a:lumMod val="85000"/>
                    <a:lumOff val="15000"/>
                  </a:schemeClr>
                </a:solidFill>
                <a:latin typeface="Calibri" panose="020F0502020204030204" pitchFamily="34" charset="0"/>
                <a:cs typeface="Calibri" panose="020F0502020204030204" pitchFamily="34" charset="0"/>
              </a:rPr>
              <a:t>Pensions can also help with inheritance tax planning because </a:t>
            </a:r>
            <a:r>
              <a:rPr lang="en-GB" sz="1800" b="0" dirty="0">
                <a:solidFill>
                  <a:schemeClr val="tx1">
                    <a:lumMod val="85000"/>
                    <a:lumOff val="15000"/>
                  </a:schemeClr>
                </a:solidFill>
                <a:latin typeface="Calibri" panose="020F0502020204030204" pitchFamily="34" charset="0"/>
                <a:cs typeface="Calibri" panose="020F0502020204030204" pitchFamily="34" charset="0"/>
              </a:rPr>
              <a:t>death benefits </a:t>
            </a:r>
            <a:br>
              <a:rPr lang="en-GB" sz="1800" b="0" dirty="0">
                <a:solidFill>
                  <a:schemeClr val="tx1">
                    <a:lumMod val="85000"/>
                    <a:lumOff val="15000"/>
                  </a:schemeClr>
                </a:solidFill>
                <a:latin typeface="Calibri" panose="020F0502020204030204" pitchFamily="34" charset="0"/>
                <a:cs typeface="Calibri" panose="020F0502020204030204" pitchFamily="34" charset="0"/>
              </a:rPr>
            </a:br>
            <a:r>
              <a:rPr lang="en-GB" sz="1800" b="0" dirty="0">
                <a:solidFill>
                  <a:schemeClr val="tx1">
                    <a:lumMod val="85000"/>
                    <a:lumOff val="15000"/>
                  </a:schemeClr>
                </a:solidFill>
                <a:latin typeface="Calibri" panose="020F0502020204030204" pitchFamily="34" charset="0"/>
                <a:cs typeface="Calibri" panose="020F0502020204030204" pitchFamily="34" charset="0"/>
              </a:rPr>
              <a:t>paid from a pension scheme are often not counted as part of your Estate.</a:t>
            </a:r>
            <a:endParaRPr lang="en-GB" dirty="0">
              <a:solidFill>
                <a:schemeClr val="tx1">
                  <a:lumMod val="85000"/>
                  <a:lumOff val="15000"/>
                </a:schemeClr>
              </a:solidFill>
              <a:latin typeface="Calibri" panose="020F0502020204030204" pitchFamily="34" charset="0"/>
              <a:cs typeface="Calibri" panose="020F0502020204030204" pitchFamily="34" charset="0"/>
            </a:endParaRPr>
          </a:p>
          <a:p>
            <a:pPr marL="285750" lvl="1" indent="-285750">
              <a:buFont typeface="Arial" panose="020B0604020202020204" pitchFamily="34" charset="0"/>
              <a:buChar char="•"/>
            </a:pPr>
            <a:endParaRPr lang="en-US" dirty="0">
              <a:solidFill>
                <a:schemeClr val="tx1">
                  <a:lumMod val="85000"/>
                  <a:lumOff val="15000"/>
                </a:schemeClr>
              </a:solidFill>
              <a:latin typeface="Calibri" panose="020F0502020204030204" pitchFamily="34" charset="0"/>
              <a:cs typeface="Calibri" panose="020F0502020204030204" pitchFamily="34" charset="0"/>
            </a:endParaRPr>
          </a:p>
          <a:p>
            <a:pPr marL="285750" lvl="1" indent="-285750">
              <a:buFont typeface="Arial" panose="020B0604020202020204" pitchFamily="34" charset="0"/>
              <a:buChar char="•"/>
            </a:pPr>
            <a:endParaRPr lang="en-GB"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E679DD0-C344-40D8-BC95-668420833DA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100" b="0" i="0" u="none" strike="noStrike" kern="1200" cap="none" spc="0" normalizeH="0" baseline="0" noProof="0" dirty="0">
              <a:ln>
                <a:noFill/>
              </a:ln>
              <a:solidFill>
                <a:srgbClr val="000B3B"/>
              </a:solidFill>
              <a:effectLst/>
              <a:uLnTx/>
              <a:uFillTx/>
              <a:latin typeface="Calibri Light"/>
              <a:ea typeface="+mn-ea"/>
              <a:cs typeface="+mn-cs"/>
            </a:endParaRPr>
          </a:p>
        </p:txBody>
      </p:sp>
      <p:pic>
        <p:nvPicPr>
          <p:cNvPr id="5" name="Picture 4" descr="A picture containing text, monitor, display&#10;&#10;Description automatically generated">
            <a:extLst>
              <a:ext uri="{FF2B5EF4-FFF2-40B4-BE49-F238E27FC236}">
                <a16:creationId xmlns:a16="http://schemas.microsoft.com/office/drawing/2014/main" id="{90436409-F6AB-4B4E-93D0-6A00AD6D6D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930" y="2496617"/>
            <a:ext cx="1678460" cy="2051451"/>
          </a:xfrm>
          <a:prstGeom prst="rect">
            <a:avLst/>
          </a:prstGeom>
        </p:spPr>
      </p:pic>
    </p:spTree>
    <p:extLst>
      <p:ext uri="{BB962C8B-B14F-4D97-AF65-F5344CB8AC3E}">
        <p14:creationId xmlns:p14="http://schemas.microsoft.com/office/powerpoint/2010/main" val="568689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FB9671-3E15-4F72-8540-EF19B952D083}"/>
              </a:ext>
            </a:extLst>
          </p:cNvPr>
          <p:cNvSpPr>
            <a:spLocks noGrp="1"/>
          </p:cNvSpPr>
          <p:nvPr>
            <p:ph type="title"/>
          </p:nvPr>
        </p:nvSpPr>
        <p:spPr>
          <a:xfrm>
            <a:off x="570173" y="436601"/>
            <a:ext cx="11033456" cy="724126"/>
          </a:xfrm>
        </p:spPr>
        <p:txBody>
          <a:bodyPr/>
          <a:lstStyle/>
          <a:p>
            <a:r>
              <a:rPr lang="en-GB" dirty="0"/>
              <a:t>What happens to a pension on death?</a:t>
            </a:r>
          </a:p>
        </p:txBody>
      </p:sp>
      <p:sp>
        <p:nvSpPr>
          <p:cNvPr id="4" name="Footer Placeholder 3">
            <a:extLst>
              <a:ext uri="{FF2B5EF4-FFF2-40B4-BE49-F238E27FC236}">
                <a16:creationId xmlns:a16="http://schemas.microsoft.com/office/drawing/2014/main" id="{7B5496E7-BE1E-490E-80DB-B274D2F59422}"/>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dirty="0">
              <a:ln>
                <a:noFill/>
              </a:ln>
              <a:solidFill>
                <a:srgbClr val="000B3B"/>
              </a:solidFill>
              <a:effectLst/>
              <a:uLnTx/>
              <a:uFillTx/>
              <a:latin typeface="Calibri Light"/>
              <a:ea typeface="+mn-ea"/>
              <a:cs typeface="+mn-cs"/>
            </a:endParaRPr>
          </a:p>
        </p:txBody>
      </p:sp>
      <p:sp>
        <p:nvSpPr>
          <p:cNvPr id="5" name="Slide Number Placeholder 4">
            <a:extLst>
              <a:ext uri="{FF2B5EF4-FFF2-40B4-BE49-F238E27FC236}">
                <a16:creationId xmlns:a16="http://schemas.microsoft.com/office/drawing/2014/main" id="{702A6DD3-36A1-4000-AA5C-EE6EC40DCD9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100" b="0" i="0" u="none" strike="noStrike" kern="1200" cap="none" spc="0" normalizeH="0" baseline="0" noProof="0">
              <a:ln>
                <a:noFill/>
              </a:ln>
              <a:solidFill>
                <a:srgbClr val="000B3B"/>
              </a:solidFill>
              <a:effectLst/>
              <a:uLnTx/>
              <a:uFillTx/>
              <a:latin typeface="Calibri Light"/>
              <a:ea typeface="+mn-ea"/>
              <a:cs typeface="+mn-cs"/>
            </a:endParaRPr>
          </a:p>
        </p:txBody>
      </p:sp>
      <p:sp>
        <p:nvSpPr>
          <p:cNvPr id="9" name="Text Placeholder 8">
            <a:extLst>
              <a:ext uri="{FF2B5EF4-FFF2-40B4-BE49-F238E27FC236}">
                <a16:creationId xmlns:a16="http://schemas.microsoft.com/office/drawing/2014/main" id="{FC3C727B-3B5E-434A-B240-FEE537D155D5}"/>
              </a:ext>
            </a:extLst>
          </p:cNvPr>
          <p:cNvSpPr>
            <a:spLocks noGrp="1"/>
          </p:cNvSpPr>
          <p:nvPr>
            <p:ph type="body" sz="quarter" idx="21"/>
          </p:nvPr>
        </p:nvSpPr>
        <p:spPr>
          <a:xfrm>
            <a:off x="8140235" y="1322362"/>
            <a:ext cx="3426955" cy="4227400"/>
          </a:xfrm>
        </p:spPr>
        <p:txBody>
          <a:bodyPr/>
          <a:lstStyle/>
          <a:p>
            <a:pPr lvl="1" fontAlgn="base">
              <a:lnSpc>
                <a:spcPct val="107000"/>
              </a:lnSpc>
              <a:spcBef>
                <a:spcPts val="600"/>
              </a:spcBef>
              <a:spcAft>
                <a:spcPts val="600"/>
              </a:spcAft>
            </a:pPr>
            <a:r>
              <a:rPr lang="en-US" sz="1800" b="1" dirty="0">
                <a:solidFill>
                  <a:schemeClr val="accent5">
                    <a:lumMod val="90000"/>
                    <a:lumOff val="10000"/>
                  </a:schemeClr>
                </a:solidFill>
              </a:rPr>
              <a:t>Defined Contribution</a:t>
            </a:r>
          </a:p>
          <a:p>
            <a:pPr marL="285750" lvl="1" indent="-285750" fontAlgn="base">
              <a:spcAft>
                <a:spcPts val="600"/>
              </a:spcAft>
              <a:buFont typeface="Arial" panose="020B0604020202020204" pitchFamily="34" charset="0"/>
              <a:buChar char="•"/>
            </a:pPr>
            <a:r>
              <a:rPr lang="en-US" sz="1600" dirty="0">
                <a:solidFill>
                  <a:schemeClr val="accent5">
                    <a:lumMod val="90000"/>
                    <a:lumOff val="10000"/>
                  </a:schemeClr>
                </a:solidFill>
              </a:rPr>
              <a:t>Full value of pension pot can usually be paid tax free to beneficiary(</a:t>
            </a:r>
            <a:r>
              <a:rPr lang="en-US" sz="1600" dirty="0" err="1">
                <a:solidFill>
                  <a:schemeClr val="accent5">
                    <a:lumMod val="90000"/>
                    <a:lumOff val="10000"/>
                  </a:schemeClr>
                </a:solidFill>
              </a:rPr>
              <a:t>ies</a:t>
            </a:r>
            <a:r>
              <a:rPr lang="en-US" sz="1600" dirty="0">
                <a:solidFill>
                  <a:schemeClr val="accent5">
                    <a:lumMod val="90000"/>
                    <a:lumOff val="10000"/>
                  </a:schemeClr>
                </a:solidFill>
              </a:rPr>
              <a:t>) on death before  age 75</a:t>
            </a:r>
          </a:p>
          <a:p>
            <a:pPr marL="285750" lvl="1" indent="-285750" fontAlgn="base">
              <a:spcAft>
                <a:spcPts val="600"/>
              </a:spcAft>
              <a:buFont typeface="Arial" panose="020B0604020202020204" pitchFamily="34" charset="0"/>
              <a:buChar char="•"/>
            </a:pPr>
            <a:r>
              <a:rPr lang="en-US" sz="1600" dirty="0">
                <a:solidFill>
                  <a:schemeClr val="accent5">
                    <a:lumMod val="90000"/>
                    <a:lumOff val="10000"/>
                  </a:schemeClr>
                </a:solidFill>
              </a:rPr>
              <a:t>On death after age 75, beneficiaries will pay income tax on any money received</a:t>
            </a:r>
          </a:p>
          <a:p>
            <a:pPr marL="285750" lvl="1" indent="-285750" fontAlgn="base">
              <a:spcAft>
                <a:spcPts val="600"/>
              </a:spcAft>
              <a:buFont typeface="Arial" panose="020B0604020202020204" pitchFamily="34" charset="0"/>
              <a:buChar char="•"/>
            </a:pPr>
            <a:r>
              <a:rPr lang="en-US" sz="1600" dirty="0">
                <a:solidFill>
                  <a:schemeClr val="accent5">
                    <a:lumMod val="90000"/>
                    <a:lumOff val="10000"/>
                  </a:schemeClr>
                </a:solidFill>
              </a:rPr>
              <a:t>Payments to beneficiaries are usually free of Inheritance Tax</a:t>
            </a:r>
          </a:p>
          <a:p>
            <a:pPr marL="285750" lvl="1" indent="-285750" fontAlgn="base">
              <a:spcAft>
                <a:spcPts val="600"/>
              </a:spcAft>
              <a:buFont typeface="Arial" panose="020B0604020202020204" pitchFamily="34" charset="0"/>
              <a:buChar char="•"/>
            </a:pPr>
            <a:r>
              <a:rPr lang="en-US" sz="1600" dirty="0">
                <a:solidFill>
                  <a:schemeClr val="accent5">
                    <a:lumMod val="90000"/>
                    <a:lumOff val="10000"/>
                  </a:schemeClr>
                </a:solidFill>
              </a:rPr>
              <a:t>If an annuity has been purchased, death benefits were chosen at retirement</a:t>
            </a:r>
          </a:p>
          <a:p>
            <a:endParaRPr lang="en-GB" dirty="0"/>
          </a:p>
        </p:txBody>
      </p:sp>
      <p:sp>
        <p:nvSpPr>
          <p:cNvPr id="7" name="Text Placeholder 6">
            <a:extLst>
              <a:ext uri="{FF2B5EF4-FFF2-40B4-BE49-F238E27FC236}">
                <a16:creationId xmlns:a16="http://schemas.microsoft.com/office/drawing/2014/main" id="{19EC919D-8192-4F54-B17C-7CDE1E4ED3E1}"/>
              </a:ext>
            </a:extLst>
          </p:cNvPr>
          <p:cNvSpPr>
            <a:spLocks noGrp="1"/>
          </p:cNvSpPr>
          <p:nvPr>
            <p:ph type="body" sz="quarter" idx="19"/>
          </p:nvPr>
        </p:nvSpPr>
        <p:spPr>
          <a:xfrm>
            <a:off x="606611" y="1308238"/>
            <a:ext cx="3426955" cy="4241524"/>
          </a:xfrm>
        </p:spPr>
        <p:txBody>
          <a:bodyPr/>
          <a:lstStyle/>
          <a:p>
            <a:pPr>
              <a:lnSpc>
                <a:spcPct val="107000"/>
              </a:lnSpc>
              <a:spcBef>
                <a:spcPts val="600"/>
              </a:spcBef>
              <a:spcAft>
                <a:spcPts val="600"/>
              </a:spcAft>
            </a:pPr>
            <a:r>
              <a:rPr lang="en-US" sz="1600" dirty="0">
                <a:solidFill>
                  <a:schemeClr val="accent5">
                    <a:lumMod val="90000"/>
                    <a:lumOff val="10000"/>
                  </a:schemeClr>
                </a:solidFill>
                <a:latin typeface="+mn-lt"/>
              </a:rPr>
              <a:t>State Pension</a:t>
            </a:r>
          </a:p>
          <a:p>
            <a:pPr marL="285750" lvl="1" indent="-285750" fontAlgn="base">
              <a:spcAft>
                <a:spcPts val="600"/>
              </a:spcAft>
              <a:buFont typeface="Arial" panose="020B0604020202020204" pitchFamily="34" charset="0"/>
              <a:buChar char="•"/>
            </a:pPr>
            <a:r>
              <a:rPr lang="en-US" sz="1600" dirty="0">
                <a:solidFill>
                  <a:schemeClr val="accent5">
                    <a:lumMod val="90000"/>
                    <a:lumOff val="10000"/>
                  </a:schemeClr>
                </a:solidFill>
              </a:rPr>
              <a:t>State Pension is an individual entitlement and isn’t normally inherited by a spouse/civil partner</a:t>
            </a:r>
          </a:p>
          <a:p>
            <a:pPr marL="285750" lvl="1" indent="-285750" fontAlgn="base">
              <a:spcAft>
                <a:spcPts val="600"/>
              </a:spcAft>
              <a:buFont typeface="Arial" panose="020B0604020202020204" pitchFamily="34" charset="0"/>
              <a:buChar char="•"/>
            </a:pPr>
            <a:r>
              <a:rPr lang="en-US" sz="1600" dirty="0">
                <a:solidFill>
                  <a:schemeClr val="accent5">
                    <a:lumMod val="90000"/>
                    <a:lumOff val="10000"/>
                  </a:schemeClr>
                </a:solidFill>
              </a:rPr>
              <a:t>In some cases, a top up of pension may be payable – usually people who reach State Pension Age before 6 April 2016 and have only a small pension themselves - is automatically paid as part of own pension</a:t>
            </a:r>
            <a:endParaRPr lang="en-GB" sz="1600" dirty="0">
              <a:solidFill>
                <a:schemeClr val="accent5">
                  <a:lumMod val="90000"/>
                  <a:lumOff val="10000"/>
                </a:schemeClr>
              </a:solidFill>
            </a:endParaRPr>
          </a:p>
          <a:p>
            <a:pPr marL="285750" lvl="1" indent="-285750" fontAlgn="base">
              <a:spcAft>
                <a:spcPts val="600"/>
              </a:spcAft>
              <a:buFont typeface="Arial" panose="020B0604020202020204" pitchFamily="34" charset="0"/>
              <a:buChar char="•"/>
            </a:pPr>
            <a:endParaRPr lang="en-GB" sz="1600" dirty="0">
              <a:solidFill>
                <a:schemeClr val="accent5">
                  <a:lumMod val="90000"/>
                  <a:lumOff val="10000"/>
                </a:schemeClr>
              </a:solidFill>
            </a:endParaRPr>
          </a:p>
          <a:p>
            <a:pPr marL="285750" lvl="1" indent="-285750">
              <a:buFont typeface="Arial" panose="020B0604020202020204" pitchFamily="34" charset="0"/>
              <a:buChar char="•"/>
            </a:pPr>
            <a:endParaRPr lang="en-GB" dirty="0"/>
          </a:p>
          <a:p>
            <a:endParaRPr lang="en-GB" dirty="0"/>
          </a:p>
        </p:txBody>
      </p:sp>
      <p:sp>
        <p:nvSpPr>
          <p:cNvPr id="8" name="Text Placeholder 7">
            <a:extLst>
              <a:ext uri="{FF2B5EF4-FFF2-40B4-BE49-F238E27FC236}">
                <a16:creationId xmlns:a16="http://schemas.microsoft.com/office/drawing/2014/main" id="{41FC3667-1491-47F1-9CAA-332908737C75}"/>
              </a:ext>
            </a:extLst>
          </p:cNvPr>
          <p:cNvSpPr>
            <a:spLocks noGrp="1"/>
          </p:cNvSpPr>
          <p:nvPr>
            <p:ph type="body" sz="quarter" idx="20"/>
          </p:nvPr>
        </p:nvSpPr>
        <p:spPr>
          <a:xfrm>
            <a:off x="4373423" y="1308238"/>
            <a:ext cx="3426955" cy="4241524"/>
          </a:xfrm>
        </p:spPr>
        <p:txBody>
          <a:bodyPr/>
          <a:lstStyle/>
          <a:p>
            <a:pPr lvl="1" fontAlgn="base">
              <a:lnSpc>
                <a:spcPct val="107000"/>
              </a:lnSpc>
              <a:spcBef>
                <a:spcPts val="600"/>
              </a:spcBef>
              <a:spcAft>
                <a:spcPts val="600"/>
              </a:spcAft>
            </a:pPr>
            <a:r>
              <a:rPr lang="en-US" sz="1800" b="1" dirty="0">
                <a:solidFill>
                  <a:schemeClr val="accent5">
                    <a:lumMod val="90000"/>
                    <a:lumOff val="10000"/>
                  </a:schemeClr>
                </a:solidFill>
              </a:rPr>
              <a:t>Defined Benefit</a:t>
            </a:r>
          </a:p>
          <a:p>
            <a:pPr marL="285750" lvl="1" indent="-285750" fontAlgn="base">
              <a:spcAft>
                <a:spcPts val="600"/>
              </a:spcAft>
              <a:buFont typeface="Arial" panose="020B0604020202020204" pitchFamily="34" charset="0"/>
              <a:buChar char="•"/>
            </a:pPr>
            <a:r>
              <a:rPr lang="en-US" sz="1600" dirty="0">
                <a:solidFill>
                  <a:schemeClr val="accent5">
                    <a:lumMod val="90000"/>
                    <a:lumOff val="10000"/>
                  </a:schemeClr>
                </a:solidFill>
              </a:rPr>
              <a:t>Death benefits depend upon the individual rules of the scheme –  check with the scheme</a:t>
            </a:r>
          </a:p>
          <a:p>
            <a:pPr marL="285750" lvl="1" indent="-285750" fontAlgn="base">
              <a:spcAft>
                <a:spcPts val="600"/>
              </a:spcAft>
              <a:buFont typeface="Arial" panose="020B0604020202020204" pitchFamily="34" charset="0"/>
              <a:buChar char="•"/>
            </a:pPr>
            <a:r>
              <a:rPr lang="en-US" sz="1600" dirty="0">
                <a:solidFill>
                  <a:schemeClr val="accent5">
                    <a:lumMod val="90000"/>
                    <a:lumOff val="10000"/>
                  </a:schemeClr>
                </a:solidFill>
              </a:rPr>
              <a:t>Typically includes a pension payable to a spouse or partner at a reduced rate</a:t>
            </a:r>
          </a:p>
          <a:p>
            <a:pPr marL="285750" lvl="1" indent="-285750" fontAlgn="base">
              <a:spcAft>
                <a:spcPts val="600"/>
              </a:spcAft>
              <a:buFont typeface="Arial" panose="020B0604020202020204" pitchFamily="34" charset="0"/>
              <a:buChar char="•"/>
            </a:pPr>
            <a:r>
              <a:rPr lang="en-US" sz="1600" dirty="0" err="1">
                <a:solidFill>
                  <a:schemeClr val="accent5">
                    <a:lumMod val="90000"/>
                    <a:lumOff val="10000"/>
                  </a:schemeClr>
                </a:solidFill>
              </a:rPr>
              <a:t>Dependant’s</a:t>
            </a:r>
            <a:r>
              <a:rPr lang="en-US" sz="1600" dirty="0">
                <a:solidFill>
                  <a:schemeClr val="accent5">
                    <a:lumMod val="90000"/>
                    <a:lumOff val="10000"/>
                  </a:schemeClr>
                </a:solidFill>
              </a:rPr>
              <a:t> pension usually only payable to a child if under 23 and in full time education</a:t>
            </a:r>
          </a:p>
          <a:p>
            <a:pPr marL="285750" lvl="1" indent="-285750" fontAlgn="base">
              <a:spcAft>
                <a:spcPts val="600"/>
              </a:spcAft>
              <a:buFont typeface="Arial" panose="020B0604020202020204" pitchFamily="34" charset="0"/>
              <a:buChar char="•"/>
            </a:pPr>
            <a:r>
              <a:rPr lang="en-US" sz="1600" dirty="0">
                <a:solidFill>
                  <a:schemeClr val="accent5">
                    <a:lumMod val="90000"/>
                    <a:lumOff val="10000"/>
                  </a:schemeClr>
                </a:solidFill>
              </a:rPr>
              <a:t>May be a lump sum payable to a nominated beneficiary if died before or within 5 years or retirement</a:t>
            </a:r>
          </a:p>
          <a:p>
            <a:endParaRPr lang="en-GB" dirty="0"/>
          </a:p>
        </p:txBody>
      </p:sp>
      <p:sp>
        <p:nvSpPr>
          <p:cNvPr id="10" name="TextBox 9">
            <a:extLst>
              <a:ext uri="{FF2B5EF4-FFF2-40B4-BE49-F238E27FC236}">
                <a16:creationId xmlns:a16="http://schemas.microsoft.com/office/drawing/2014/main" id="{514CB97C-45EB-47B6-8BAF-346FB4CEE973}"/>
              </a:ext>
            </a:extLst>
          </p:cNvPr>
          <p:cNvSpPr txBox="1"/>
          <p:nvPr/>
        </p:nvSpPr>
        <p:spPr>
          <a:xfrm>
            <a:off x="452176" y="5888507"/>
            <a:ext cx="11304395" cy="369332"/>
          </a:xfrm>
          <a:prstGeom prst="rect">
            <a:avLst/>
          </a:prstGeom>
          <a:noFill/>
          <a:ln w="38100">
            <a:solidFill>
              <a:srgbClr val="0070C0"/>
            </a:solidFill>
          </a:ln>
        </p:spPr>
        <p:txBody>
          <a:bodyPr wrap="square">
            <a:spAutoFit/>
          </a:bodyPr>
          <a:lstStyle/>
          <a:p>
            <a:pPr marL="0" marR="0" lvl="1" indent="0" algn="ctr"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B3B">
                    <a:lumMod val="90000"/>
                    <a:lumOff val="10000"/>
                  </a:srgbClr>
                </a:solidFill>
                <a:effectLst/>
                <a:uLnTx/>
                <a:uFillTx/>
                <a:latin typeface="Calibri Light"/>
                <a:ea typeface="+mn-ea"/>
                <a:cs typeface="+mn-cs"/>
              </a:rPr>
              <a:t>A Nomination Form tells the scheme who you’d like to receive any benefits payable on your death</a:t>
            </a:r>
            <a:endParaRPr kumimoji="0" lang="en-US" sz="1800" b="0" i="0" u="none" strike="noStrike" kern="1200" cap="none" spc="0" normalizeH="0" baseline="0" noProof="0" dirty="0">
              <a:ln>
                <a:noFill/>
              </a:ln>
              <a:solidFill>
                <a:srgbClr val="000B3B"/>
              </a:solidFill>
              <a:effectLst/>
              <a:uLnTx/>
              <a:uFillTx/>
              <a:latin typeface="Calibri Light"/>
              <a:ea typeface="+mn-ea"/>
              <a:cs typeface="+mn-cs"/>
            </a:endParaRPr>
          </a:p>
        </p:txBody>
      </p:sp>
    </p:spTree>
    <p:extLst>
      <p:ext uri="{BB962C8B-B14F-4D97-AF65-F5344CB8AC3E}">
        <p14:creationId xmlns:p14="http://schemas.microsoft.com/office/powerpoint/2010/main" val="1924867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121789-3423-4607-83F1-5752A5EBF63C}"/>
              </a:ext>
            </a:extLst>
          </p:cNvPr>
          <p:cNvSpPr>
            <a:spLocks noGrp="1"/>
          </p:cNvSpPr>
          <p:nvPr>
            <p:ph type="title"/>
          </p:nvPr>
        </p:nvSpPr>
        <p:spPr>
          <a:xfrm>
            <a:off x="570173" y="504967"/>
            <a:ext cx="11033456" cy="532171"/>
          </a:xfrm>
        </p:spPr>
        <p:txBody>
          <a:bodyPr/>
          <a:lstStyle/>
          <a:p>
            <a:r>
              <a:rPr lang="en-GB" dirty="0"/>
              <a:t>Tracing old pensions</a:t>
            </a:r>
          </a:p>
        </p:txBody>
      </p:sp>
      <p:sp>
        <p:nvSpPr>
          <p:cNvPr id="9" name="Content Placeholder 8">
            <a:extLst>
              <a:ext uri="{FF2B5EF4-FFF2-40B4-BE49-F238E27FC236}">
                <a16:creationId xmlns:a16="http://schemas.microsoft.com/office/drawing/2014/main" id="{481E0431-AF3F-4ED6-8A59-66D1AD820D76}"/>
              </a:ext>
            </a:extLst>
          </p:cNvPr>
          <p:cNvSpPr>
            <a:spLocks noGrp="1"/>
          </p:cNvSpPr>
          <p:nvPr>
            <p:ph idx="1"/>
          </p:nvPr>
        </p:nvSpPr>
        <p:spPr>
          <a:xfrm>
            <a:off x="570173" y="1204822"/>
            <a:ext cx="11120646" cy="2698255"/>
          </a:xfrm>
        </p:spPr>
        <p:txBody>
          <a:bodyPr/>
          <a:lstStyle/>
          <a:p>
            <a:pPr marL="285750" lvl="1" indent="-285750">
              <a:lnSpc>
                <a:spcPct val="100000"/>
              </a:lnSpc>
              <a:buFont typeface="Arial" panose="020B0604020202020204" pitchFamily="34" charset="0"/>
              <a:buChar char="•"/>
            </a:pPr>
            <a:r>
              <a:rPr lang="en-GB" sz="2000" dirty="0">
                <a:solidFill>
                  <a:schemeClr val="tx2"/>
                </a:solidFill>
              </a:rPr>
              <a:t>Pensions Dashboard launch TBC – listing all scheme </a:t>
            </a:r>
            <a:br>
              <a:rPr lang="en-GB" sz="2000" dirty="0">
                <a:solidFill>
                  <a:schemeClr val="tx2"/>
                </a:solidFill>
              </a:rPr>
            </a:br>
            <a:r>
              <a:rPr lang="en-GB" sz="2000" dirty="0">
                <a:solidFill>
                  <a:schemeClr val="tx2"/>
                </a:solidFill>
              </a:rPr>
              <a:t>benefits for an individual</a:t>
            </a:r>
            <a:endParaRPr lang="en-GB" sz="2000" b="0" dirty="0">
              <a:solidFill>
                <a:schemeClr val="tx2"/>
              </a:solidFill>
              <a:latin typeface="+mn-lt"/>
            </a:endParaRPr>
          </a:p>
          <a:p>
            <a:pPr marL="285750" lvl="1" indent="-285750">
              <a:buFont typeface="Arial" panose="020B0604020202020204" pitchFamily="34" charset="0"/>
              <a:buChar char="•"/>
            </a:pPr>
            <a:r>
              <a:rPr lang="en-GB" sz="2000" dirty="0">
                <a:solidFill>
                  <a:schemeClr val="tx2"/>
                </a:solidFill>
                <a:latin typeface="+mn-lt"/>
              </a:rPr>
              <a:t>Currently no central database but you can find contact details for old pensions via the Pension Tracing Service: </a:t>
            </a:r>
            <a:r>
              <a:rPr lang="en-GB" sz="2000" b="1" dirty="0">
                <a:solidFill>
                  <a:schemeClr val="tx2"/>
                </a:solidFill>
                <a:latin typeface="+mn-lt"/>
                <a:hlinkClick r:id="rId3">
                  <a:extLst>
                    <a:ext uri="{A12FA001-AC4F-418D-AE19-62706E023703}">
                      <ahyp:hlinkClr xmlns:ahyp="http://schemas.microsoft.com/office/drawing/2018/hyperlinkcolor" val="tx"/>
                    </a:ext>
                  </a:extLst>
                </a:hlinkClick>
              </a:rPr>
              <a:t>gov.uk/find-pension-contact-details</a:t>
            </a:r>
            <a:endParaRPr lang="en-GB" sz="2000" b="1" dirty="0">
              <a:solidFill>
                <a:schemeClr val="tx2"/>
              </a:solidFill>
              <a:latin typeface="+mn-lt"/>
            </a:endParaRPr>
          </a:p>
          <a:p>
            <a:pPr marL="285750" lvl="1" indent="-285750">
              <a:buFont typeface="Arial" panose="020B0604020202020204" pitchFamily="34" charset="0"/>
              <a:buChar char="•"/>
            </a:pPr>
            <a:r>
              <a:rPr lang="en-GB" sz="2000" b="0" dirty="0">
                <a:solidFill>
                  <a:schemeClr val="tx2"/>
                </a:solidFill>
              </a:rPr>
              <a:t>You can leave ol</a:t>
            </a:r>
            <a:r>
              <a:rPr lang="en-GB" sz="2000" dirty="0">
                <a:solidFill>
                  <a:schemeClr val="tx2"/>
                </a:solidFill>
              </a:rPr>
              <a:t>d pensions</a:t>
            </a:r>
            <a:r>
              <a:rPr lang="en-GB" sz="2000" b="0" dirty="0">
                <a:solidFill>
                  <a:schemeClr val="tx2"/>
                </a:solidFill>
              </a:rPr>
              <a:t> where they are or transfer to a different pension scheme – you may want to combine pensions </a:t>
            </a:r>
            <a:r>
              <a:rPr lang="en-GB" sz="2000" dirty="0">
                <a:solidFill>
                  <a:schemeClr val="tx2"/>
                </a:solidFill>
              </a:rPr>
              <a:t>– easier with DC pensions. </a:t>
            </a:r>
          </a:p>
          <a:p>
            <a:pPr marL="285750" lvl="1" indent="-285750">
              <a:buFont typeface="Arial" panose="020B0604020202020204" pitchFamily="34" charset="0"/>
              <a:buChar char="•"/>
            </a:pPr>
            <a:r>
              <a:rPr lang="en-GB" sz="2000" dirty="0">
                <a:solidFill>
                  <a:schemeClr val="tx2"/>
                </a:solidFill>
              </a:rPr>
              <a:t>It’s only from 2012 onwards that employers were included in automatic enrolment – before this there may have not been a scheme</a:t>
            </a:r>
          </a:p>
          <a:p>
            <a:pPr marL="285750" lvl="1" indent="-285750">
              <a:buFont typeface="Arial" panose="020B0604020202020204" pitchFamily="34" charset="0"/>
              <a:buChar char="•"/>
            </a:pPr>
            <a:endParaRPr lang="en-GB" dirty="0">
              <a:solidFill>
                <a:schemeClr val="tx2"/>
              </a:solidFill>
            </a:endParaRPr>
          </a:p>
          <a:p>
            <a:pPr marL="285750" lvl="1" indent="-285750">
              <a:buFont typeface="Arial" panose="020B0604020202020204" pitchFamily="34" charset="0"/>
              <a:buChar char="•"/>
            </a:pPr>
            <a:endParaRPr lang="en-GB" dirty="0">
              <a:solidFill>
                <a:schemeClr val="tx2"/>
              </a:solidFill>
            </a:endParaRPr>
          </a:p>
          <a:p>
            <a:pPr marL="285750" lvl="1" indent="-285750">
              <a:buFont typeface="Arial" panose="020B0604020202020204" pitchFamily="34" charset="0"/>
              <a:buChar char="•"/>
              <a:tabLst>
                <a:tab pos="457200" algn="l"/>
              </a:tabLst>
            </a:pPr>
            <a:endParaRPr lang="en-GB" dirty="0">
              <a:solidFill>
                <a:schemeClr val="tx2"/>
              </a:solidFill>
            </a:endParaRPr>
          </a:p>
          <a:p>
            <a:endParaRPr lang="en-GB" b="0" dirty="0">
              <a:solidFill>
                <a:schemeClr val="tx2"/>
              </a:solidFill>
            </a:endParaRPr>
          </a:p>
          <a:p>
            <a:endParaRPr lang="en-GB" b="0" dirty="0">
              <a:solidFill>
                <a:schemeClr val="tx2"/>
              </a:solidFill>
            </a:endParaRPr>
          </a:p>
          <a:p>
            <a:endParaRPr lang="en-GB" b="0" dirty="0">
              <a:solidFill>
                <a:schemeClr val="tx2"/>
              </a:solidFill>
            </a:endParaRPr>
          </a:p>
          <a:p>
            <a:endParaRPr lang="en-GB" dirty="0"/>
          </a:p>
        </p:txBody>
      </p:sp>
      <p:sp>
        <p:nvSpPr>
          <p:cNvPr id="3" name="Footer Placeholder 2">
            <a:extLst>
              <a:ext uri="{FF2B5EF4-FFF2-40B4-BE49-F238E27FC236}">
                <a16:creationId xmlns:a16="http://schemas.microsoft.com/office/drawing/2014/main" id="{31FCD42B-4D66-4975-9521-5FE52010F567}"/>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dirty="0">
              <a:ln>
                <a:noFill/>
              </a:ln>
              <a:solidFill>
                <a:srgbClr val="000B3B"/>
              </a:solidFill>
              <a:effectLst/>
              <a:uLnTx/>
              <a:uFillTx/>
              <a:latin typeface="Calibri Light"/>
              <a:ea typeface="+mn-ea"/>
              <a:cs typeface="+mn-cs"/>
            </a:endParaRPr>
          </a:p>
        </p:txBody>
      </p:sp>
      <p:sp>
        <p:nvSpPr>
          <p:cNvPr id="4" name="Slide Number Placeholder 3">
            <a:extLst>
              <a:ext uri="{FF2B5EF4-FFF2-40B4-BE49-F238E27FC236}">
                <a16:creationId xmlns:a16="http://schemas.microsoft.com/office/drawing/2014/main" id="{F86D4CFD-62BB-4534-A8E4-1E5AAFF8FF4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100" b="0" i="0" u="none" strike="noStrike" kern="1200" cap="none" spc="0" normalizeH="0" baseline="0" noProof="0" dirty="0">
              <a:ln>
                <a:noFill/>
              </a:ln>
              <a:solidFill>
                <a:srgbClr val="000B3B"/>
              </a:solidFill>
              <a:effectLst/>
              <a:uLnTx/>
              <a:uFillTx/>
              <a:latin typeface="Calibri Light"/>
              <a:ea typeface="+mn-ea"/>
              <a:cs typeface="+mn-cs"/>
            </a:endParaRPr>
          </a:p>
        </p:txBody>
      </p:sp>
      <p:sp>
        <p:nvSpPr>
          <p:cNvPr id="2" name="Speech Bubble: Rectangle with Corners Rounded 1">
            <a:extLst>
              <a:ext uri="{FF2B5EF4-FFF2-40B4-BE49-F238E27FC236}">
                <a16:creationId xmlns:a16="http://schemas.microsoft.com/office/drawing/2014/main" id="{DB8BC7B1-2DA9-4884-A48F-BE13CC1918D0}"/>
              </a:ext>
            </a:extLst>
          </p:cNvPr>
          <p:cNvSpPr/>
          <p:nvPr/>
        </p:nvSpPr>
        <p:spPr>
          <a:xfrm>
            <a:off x="8252039" y="258052"/>
            <a:ext cx="3253694" cy="1370929"/>
          </a:xfrm>
          <a:prstGeom prst="wedgeRoundRectCallout">
            <a:avLst>
              <a:gd name="adj1" fmla="val -79454"/>
              <a:gd name="adj2" fmla="val 39176"/>
              <a:gd name="adj3" fmla="val 166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Light"/>
                <a:ea typeface="+mn-ea"/>
                <a:cs typeface="+mn-cs"/>
              </a:rPr>
              <a:t>You don’t have to click on any adverts for tracing help or pay anyone to trace your pensions</a:t>
            </a:r>
          </a:p>
        </p:txBody>
      </p:sp>
      <p:sp>
        <p:nvSpPr>
          <p:cNvPr id="7" name="Rectangle: Top Corners Rounded 6">
            <a:extLst>
              <a:ext uri="{FF2B5EF4-FFF2-40B4-BE49-F238E27FC236}">
                <a16:creationId xmlns:a16="http://schemas.microsoft.com/office/drawing/2014/main" id="{4D5B9AD6-75C9-0BA3-C040-F46B661D1EF1}"/>
              </a:ext>
            </a:extLst>
          </p:cNvPr>
          <p:cNvSpPr/>
          <p:nvPr/>
        </p:nvSpPr>
        <p:spPr>
          <a:xfrm>
            <a:off x="594011" y="4131254"/>
            <a:ext cx="10985780" cy="1969994"/>
          </a:xfrm>
          <a:prstGeom prst="round2Same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Light"/>
                <a:ea typeface="+mn-ea"/>
                <a:cs typeface="+mn-cs"/>
              </a:rPr>
              <a:t>More information from MoneyHelper about tracing your pensions and pension transfers: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Light"/>
                <a:ea typeface="+mn-ea"/>
                <a:cs typeface="+mn-cs"/>
                <a:hlinkClick r:id="rId4">
                  <a:extLst>
                    <a:ext uri="{A12FA001-AC4F-418D-AE19-62706E023703}">
                      <ahyp:hlinkClr xmlns:ahyp="http://schemas.microsoft.com/office/drawing/2018/hyperlinkcolor" val="tx"/>
                    </a:ext>
                  </a:extLst>
                </a:hlinkClick>
              </a:rPr>
              <a:t>moneyhelper.org.uk/en/pensions-and-retirement/pension-problems/tracing-and-finding-lost-pensions</a:t>
            </a:r>
            <a:r>
              <a:rPr kumimoji="0" lang="en-GB" sz="2000" b="0" i="0" u="none" strike="noStrike" kern="1200" cap="none" spc="0" normalizeH="0" baseline="0" noProof="0" dirty="0">
                <a:ln>
                  <a:noFill/>
                </a:ln>
                <a:solidFill>
                  <a:prstClr val="white"/>
                </a:solidFill>
                <a:effectLst/>
                <a:uLnTx/>
                <a:uFillTx/>
                <a:latin typeface="Calibri Ligh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Light"/>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Light"/>
                <a:ea typeface="+mn-ea"/>
                <a:cs typeface="+mn-cs"/>
                <a:hlinkClick r:id="" action="ppaction://noaction">
                  <a:extLst>
                    <a:ext uri="{A12FA001-AC4F-418D-AE19-62706E023703}">
                      <ahyp:hlinkClr xmlns:ahyp="http://schemas.microsoft.com/office/drawing/2018/hyperlinkcolor" val="tx"/>
                    </a:ext>
                  </a:extLst>
                </a:hlinkClick>
              </a:rPr>
              <a:t>moneyhelper.org.uk/en/pensions-and-retirement/building-your-retirement-pot/</a:t>
            </a:r>
            <a:r>
              <a:rPr kumimoji="0" lang="en-GB" sz="2000" b="0" i="0" u="none" strike="noStrike" kern="1200" cap="none" spc="0" normalizeH="0" baseline="0" noProof="0" dirty="0" err="1">
                <a:ln>
                  <a:noFill/>
                </a:ln>
                <a:solidFill>
                  <a:prstClr val="white"/>
                </a:solidFill>
                <a:effectLst/>
                <a:uLnTx/>
                <a:uFillTx/>
                <a:latin typeface="Calibri Light"/>
                <a:ea typeface="+mn-ea"/>
                <a:cs typeface="+mn-cs"/>
                <a:hlinkClick r:id="rId5">
                  <a:extLst>
                    <a:ext uri="{A12FA001-AC4F-418D-AE19-62706E023703}">
                      <ahyp:hlinkClr xmlns:ahyp="http://schemas.microsoft.com/office/drawing/2018/hyperlinkcolor" val="tx"/>
                    </a:ext>
                  </a:extLst>
                </a:hlinkClick>
              </a:rPr>
              <a:t>uk</a:t>
            </a:r>
            <a:r>
              <a:rPr kumimoji="0" lang="en-GB" sz="2000" b="0" i="0" u="none" strike="noStrike" kern="1200" cap="none" spc="0" normalizeH="0" baseline="0" noProof="0" dirty="0">
                <a:ln>
                  <a:noFill/>
                </a:ln>
                <a:solidFill>
                  <a:prstClr val="white"/>
                </a:solidFill>
                <a:effectLst/>
                <a:uLnTx/>
                <a:uFillTx/>
                <a:latin typeface="Calibri Light"/>
                <a:ea typeface="+mn-ea"/>
                <a:cs typeface="+mn-cs"/>
                <a:hlinkClick r:id="rId5">
                  <a:extLst>
                    <a:ext uri="{A12FA001-AC4F-418D-AE19-62706E023703}">
                      <ahyp:hlinkClr xmlns:ahyp="http://schemas.microsoft.com/office/drawing/2018/hyperlinkcolor" val="tx"/>
                    </a:ext>
                  </a:extLst>
                </a:hlinkClick>
              </a:rPr>
              <a:t>-pension-transfers</a:t>
            </a:r>
            <a:r>
              <a:rPr kumimoji="0" lang="en-GB" sz="2000" b="0" i="0" u="none" strike="noStrike" kern="1200" cap="none" spc="0" normalizeH="0" baseline="0" noProof="0" dirty="0">
                <a:ln>
                  <a:noFill/>
                </a:ln>
                <a:solidFill>
                  <a:prstClr val="white"/>
                </a:solidFill>
                <a:effectLst/>
                <a:uLnTx/>
                <a:uFillTx/>
                <a:latin typeface="Calibri Light"/>
                <a:ea typeface="+mn-ea"/>
                <a:cs typeface="+mn-cs"/>
              </a:rPr>
              <a:t> </a:t>
            </a:r>
          </a:p>
        </p:txBody>
      </p:sp>
    </p:spTree>
    <p:extLst>
      <p:ext uri="{BB962C8B-B14F-4D97-AF65-F5344CB8AC3E}">
        <p14:creationId xmlns:p14="http://schemas.microsoft.com/office/powerpoint/2010/main" val="361758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023E3-7F70-1233-A247-2E7DFCD7F771}"/>
              </a:ext>
            </a:extLst>
          </p:cNvPr>
          <p:cNvSpPr>
            <a:spLocks noGrp="1"/>
          </p:cNvSpPr>
          <p:nvPr>
            <p:ph type="title"/>
          </p:nvPr>
        </p:nvSpPr>
        <p:spPr>
          <a:xfrm>
            <a:off x="431999" y="504967"/>
            <a:ext cx="11327549" cy="480289"/>
          </a:xfrm>
        </p:spPr>
        <p:txBody>
          <a:bodyPr/>
          <a:lstStyle/>
          <a:p>
            <a:r>
              <a:rPr lang="en-GB" dirty="0"/>
              <a:t>Women and pensions</a:t>
            </a:r>
          </a:p>
        </p:txBody>
      </p:sp>
      <p:sp>
        <p:nvSpPr>
          <p:cNvPr id="4" name="Footer Placeholder 3">
            <a:extLst>
              <a:ext uri="{FF2B5EF4-FFF2-40B4-BE49-F238E27FC236}">
                <a16:creationId xmlns:a16="http://schemas.microsoft.com/office/drawing/2014/main" id="{4A43FE30-FE5D-1A3C-BEF1-B0E911216E24}"/>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a:ln>
                <a:noFill/>
              </a:ln>
              <a:solidFill>
                <a:srgbClr val="000B3B"/>
              </a:solidFill>
              <a:effectLst/>
              <a:uLnTx/>
              <a:uFillTx/>
              <a:latin typeface="Calibri Light"/>
              <a:ea typeface="+mn-ea"/>
              <a:cs typeface="+mn-cs"/>
            </a:endParaRPr>
          </a:p>
        </p:txBody>
      </p:sp>
      <p:sp>
        <p:nvSpPr>
          <p:cNvPr id="5" name="Slide Number Placeholder 4">
            <a:extLst>
              <a:ext uri="{FF2B5EF4-FFF2-40B4-BE49-F238E27FC236}">
                <a16:creationId xmlns:a16="http://schemas.microsoft.com/office/drawing/2014/main" id="{86A081B3-A7E4-6787-CBC9-138F4F79F3F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100" b="0" i="0" u="none" strike="noStrike" kern="1200" cap="none" spc="0" normalizeH="0" baseline="0" noProof="0">
              <a:ln>
                <a:noFill/>
              </a:ln>
              <a:solidFill>
                <a:srgbClr val="000B3B"/>
              </a:solidFill>
              <a:effectLst/>
              <a:uLnTx/>
              <a:uFillTx/>
              <a:latin typeface="Calibri Light"/>
              <a:ea typeface="+mn-ea"/>
              <a:cs typeface="+mn-cs"/>
            </a:endParaRPr>
          </a:p>
        </p:txBody>
      </p:sp>
      <p:sp>
        <p:nvSpPr>
          <p:cNvPr id="6" name="Content Placeholder 5">
            <a:extLst>
              <a:ext uri="{FF2B5EF4-FFF2-40B4-BE49-F238E27FC236}">
                <a16:creationId xmlns:a16="http://schemas.microsoft.com/office/drawing/2014/main" id="{96FBF929-A9CE-D807-25B5-54387D322633}"/>
              </a:ext>
            </a:extLst>
          </p:cNvPr>
          <p:cNvSpPr txBox="1">
            <a:spLocks noGrp="1"/>
          </p:cNvSpPr>
          <p:nvPr>
            <p:ph idx="1"/>
          </p:nvPr>
        </p:nvSpPr>
        <p:spPr>
          <a:xfrm>
            <a:off x="431999" y="1296238"/>
            <a:ext cx="6209870" cy="4626908"/>
          </a:xfrm>
          <a:prstGeom prst="rect">
            <a:avLst/>
          </a:prstGeom>
          <a:noFill/>
        </p:spPr>
        <p:txBody>
          <a:bodyPr wrap="square" rtlCol="0">
            <a:spAutoFit/>
          </a:bodyPr>
          <a:lstStyle/>
          <a:p>
            <a:pPr>
              <a:lnSpc>
                <a:spcPct val="100000"/>
              </a:lnSpc>
            </a:pPr>
            <a:r>
              <a:rPr lang="en-GB" dirty="0">
                <a:solidFill>
                  <a:schemeClr val="accent6"/>
                </a:solidFill>
                <a:latin typeface="+mn-lt"/>
              </a:rPr>
              <a:t>Women typically have about half the pension pot that a man has at retirement</a:t>
            </a:r>
          </a:p>
          <a:p>
            <a:pPr marL="285750" indent="-285750">
              <a:lnSpc>
                <a:spcPct val="100000"/>
              </a:lnSpc>
              <a:buFont typeface="Arial" panose="020B0604020202020204" pitchFamily="34" charset="0"/>
              <a:buChar char="•"/>
            </a:pPr>
            <a:endParaRPr lang="en-GB" b="0" dirty="0">
              <a:solidFill>
                <a:schemeClr val="accent6"/>
              </a:solidFill>
              <a:latin typeface="+mn-lt"/>
            </a:endParaRPr>
          </a:p>
          <a:p>
            <a:pPr>
              <a:lnSpc>
                <a:spcPct val="100000"/>
              </a:lnSpc>
            </a:pPr>
            <a:r>
              <a:rPr lang="en-GB" b="0" dirty="0">
                <a:solidFill>
                  <a:schemeClr val="accent6"/>
                </a:solidFill>
                <a:latin typeface="+mn-lt"/>
              </a:rPr>
              <a:t>This is due to:</a:t>
            </a:r>
          </a:p>
          <a:p>
            <a:pPr marL="285750" indent="-285750">
              <a:lnSpc>
                <a:spcPct val="100000"/>
              </a:lnSpc>
              <a:buFont typeface="Arial" panose="020B0604020202020204" pitchFamily="34" charset="0"/>
              <a:buChar char="•"/>
            </a:pPr>
            <a:r>
              <a:rPr lang="en-GB" b="0" dirty="0">
                <a:solidFill>
                  <a:schemeClr val="accent6"/>
                </a:solidFill>
                <a:latin typeface="+mn-lt"/>
              </a:rPr>
              <a:t>Gender pay gap (25% in women over 50)</a:t>
            </a:r>
          </a:p>
          <a:p>
            <a:pPr marL="285750" indent="-285750">
              <a:lnSpc>
                <a:spcPct val="100000"/>
              </a:lnSpc>
              <a:buFont typeface="Arial" panose="020B0604020202020204" pitchFamily="34" charset="0"/>
              <a:buChar char="•"/>
            </a:pPr>
            <a:r>
              <a:rPr lang="en-GB" b="0" dirty="0">
                <a:solidFill>
                  <a:schemeClr val="accent6"/>
                </a:solidFill>
                <a:latin typeface="+mn-lt"/>
              </a:rPr>
              <a:t>Career breaks (no pension paid during unpaid maternity leave)</a:t>
            </a:r>
          </a:p>
          <a:p>
            <a:pPr marL="285750" indent="-285750">
              <a:lnSpc>
                <a:spcPct val="100000"/>
              </a:lnSpc>
              <a:buFont typeface="Arial" panose="020B0604020202020204" pitchFamily="34" charset="0"/>
              <a:buChar char="•"/>
            </a:pPr>
            <a:r>
              <a:rPr lang="en-GB" b="0" dirty="0">
                <a:solidFill>
                  <a:schemeClr val="accent6"/>
                </a:solidFill>
                <a:latin typeface="+mn-lt"/>
              </a:rPr>
              <a:t>Part time work (75% of part time workers are women)</a:t>
            </a:r>
          </a:p>
          <a:p>
            <a:pPr marL="285750" indent="-285750">
              <a:lnSpc>
                <a:spcPct val="100000"/>
              </a:lnSpc>
              <a:buFont typeface="Arial" panose="020B0604020202020204" pitchFamily="34" charset="0"/>
              <a:buChar char="•"/>
            </a:pPr>
            <a:r>
              <a:rPr lang="en-GB" b="0" dirty="0">
                <a:solidFill>
                  <a:schemeClr val="accent6"/>
                </a:solidFill>
                <a:latin typeface="+mn-lt"/>
              </a:rPr>
              <a:t>Work changes due to menopause</a:t>
            </a:r>
          </a:p>
          <a:p>
            <a:pPr marL="285750" indent="-285750">
              <a:lnSpc>
                <a:spcPct val="100000"/>
              </a:lnSpc>
              <a:buFont typeface="Arial" panose="020B0604020202020204" pitchFamily="34" charset="0"/>
              <a:buChar char="•"/>
            </a:pPr>
            <a:r>
              <a:rPr lang="en-GB" b="0" dirty="0">
                <a:solidFill>
                  <a:schemeClr val="accent6"/>
                </a:solidFill>
                <a:latin typeface="+mn-lt"/>
                <a:ea typeface="Calibri" panose="020F0502020204030204" pitchFamily="34" charset="0"/>
              </a:rPr>
              <a:t>Women over 50 are twice as likely to provide unpaid care for others than men</a:t>
            </a:r>
          </a:p>
          <a:p>
            <a:pPr marL="285750" indent="-285750">
              <a:lnSpc>
                <a:spcPct val="100000"/>
              </a:lnSpc>
              <a:buFont typeface="Arial" panose="020B0604020202020204" pitchFamily="34" charset="0"/>
              <a:buChar char="•"/>
            </a:pPr>
            <a:r>
              <a:rPr lang="en-GB" b="0" dirty="0">
                <a:solidFill>
                  <a:schemeClr val="accent6"/>
                </a:solidFill>
                <a:latin typeface="+mn-lt"/>
                <a:ea typeface="Calibri" panose="020F0502020204030204" pitchFamily="34" charset="0"/>
              </a:rPr>
              <a:t>Divorce increases the savings gap with women being more likely to waive rights to a partner’s pension and only 3% of people seeking financial advice as part of their divorce</a:t>
            </a:r>
            <a:endParaRPr lang="en-GB" b="0" dirty="0">
              <a:solidFill>
                <a:schemeClr val="accent6"/>
              </a:solidFill>
              <a:latin typeface="+mn-lt"/>
            </a:endParaRPr>
          </a:p>
        </p:txBody>
      </p:sp>
      <p:pic>
        <p:nvPicPr>
          <p:cNvPr id="7" name="Picture 6" descr="Two woman smiling">
            <a:extLst>
              <a:ext uri="{FF2B5EF4-FFF2-40B4-BE49-F238E27FC236}">
                <a16:creationId xmlns:a16="http://schemas.microsoft.com/office/drawing/2014/main" id="{E95B6C7C-B781-48E9-F80A-735F272DB748}"/>
              </a:ext>
            </a:extLst>
          </p:cNvPr>
          <p:cNvPicPr>
            <a:picLocks noChangeAspect="1"/>
          </p:cNvPicPr>
          <p:nvPr/>
        </p:nvPicPr>
        <p:blipFill rotWithShape="1">
          <a:blip r:embed="rId2">
            <a:extLst>
              <a:ext uri="{28A0092B-C50C-407E-A947-70E740481C1C}">
                <a14:useLocalDpi xmlns:a14="http://schemas.microsoft.com/office/drawing/2010/main" val="0"/>
              </a:ext>
            </a:extLst>
          </a:blip>
          <a:srcRect l="16133" r="18617"/>
          <a:stretch/>
        </p:blipFill>
        <p:spPr>
          <a:xfrm>
            <a:off x="7212185" y="1296238"/>
            <a:ext cx="4692694" cy="4798130"/>
          </a:xfrm>
          <a:prstGeom prst="rect">
            <a:avLst/>
          </a:prstGeom>
        </p:spPr>
      </p:pic>
    </p:spTree>
    <p:extLst>
      <p:ext uri="{BB962C8B-B14F-4D97-AF65-F5344CB8AC3E}">
        <p14:creationId xmlns:p14="http://schemas.microsoft.com/office/powerpoint/2010/main" val="2154198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03C055-4682-42BD-8472-F37B11FE5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1" i="0" u="none" strike="noStrike" kern="1200" cap="none" spc="0" normalizeH="0" baseline="0" noProof="0" dirty="0">
              <a:ln>
                <a:noFill/>
              </a:ln>
              <a:solidFill>
                <a:srgbClr val="143960"/>
              </a:solidFill>
              <a:effectLst/>
              <a:uLnTx/>
              <a:uFillTx/>
              <a:latin typeface="Calibri"/>
              <a:ea typeface="+mn-ea"/>
              <a:cs typeface="+mn-cs"/>
            </a:endParaRPr>
          </a:p>
        </p:txBody>
      </p:sp>
      <p:sp>
        <p:nvSpPr>
          <p:cNvPr id="12" name="Title 1">
            <a:extLst>
              <a:ext uri="{FF2B5EF4-FFF2-40B4-BE49-F238E27FC236}">
                <a16:creationId xmlns:a16="http://schemas.microsoft.com/office/drawing/2014/main" id="{1428E877-935B-4437-99BA-9760847D1521}"/>
              </a:ext>
            </a:extLst>
          </p:cNvPr>
          <p:cNvSpPr txBox="1">
            <a:spLocks/>
          </p:cNvSpPr>
          <p:nvPr/>
        </p:nvSpPr>
        <p:spPr>
          <a:xfrm>
            <a:off x="338330" y="214104"/>
            <a:ext cx="3975617" cy="655841"/>
          </a:xfrm>
          <a:prstGeom prst="rect">
            <a:avLst/>
          </a:prstGeom>
        </p:spPr>
        <p:txBody>
          <a:bodyPr vert="horz" lIns="0" tIns="0" rIns="0" bIns="0" rtlCol="0" anchor="t" anchorCtr="0">
            <a:noAutofit/>
          </a:bodyPr>
          <a:lstStyle>
            <a:lvl1pPr algn="l" defTabSz="914400" rtl="0" eaLnBrk="1" latinLnBrk="0" hangingPunct="1">
              <a:lnSpc>
                <a:spcPts val="4600"/>
              </a:lnSpc>
              <a:spcBef>
                <a:spcPct val="0"/>
              </a:spcBef>
              <a:buNone/>
              <a:defRPr sz="4000" b="1"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j-ea"/>
                <a:cs typeface="+mj-cs"/>
              </a:rPr>
              <a:t>Pensions Guidance</a:t>
            </a:r>
          </a:p>
        </p:txBody>
      </p:sp>
      <p:pic>
        <p:nvPicPr>
          <p:cNvPr id="2" name="Picture 2">
            <a:extLst>
              <a:ext uri="{FF2B5EF4-FFF2-40B4-BE49-F238E27FC236}">
                <a16:creationId xmlns:a16="http://schemas.microsoft.com/office/drawing/2014/main" id="{7F0CE9E6-EEAB-687A-A8A2-3A5A2A373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8" y="130283"/>
            <a:ext cx="1954629" cy="100276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3E0AC256-AB23-DF18-4E23-C83FB711B4D1}"/>
              </a:ext>
            </a:extLst>
          </p:cNvPr>
          <p:cNvSpPr>
            <a:spLocks noGrp="1"/>
          </p:cNvSpPr>
          <p:nvPr>
            <p:ph type="title"/>
          </p:nvPr>
        </p:nvSpPr>
        <p:spPr>
          <a:xfrm>
            <a:off x="245673" y="184170"/>
            <a:ext cx="8406809" cy="723827"/>
          </a:xfrm>
        </p:spPr>
        <p:txBody>
          <a:bodyPr>
            <a:normAutofit/>
          </a:bodyPr>
          <a:lstStyle/>
          <a:p>
            <a:pPr lvl="2">
              <a:lnSpc>
                <a:spcPct val="100000"/>
              </a:lnSpc>
              <a:buClr>
                <a:schemeClr val="bg2"/>
              </a:buClr>
              <a:buSzPct val="90000"/>
              <a:defRPr/>
            </a:pPr>
            <a:r>
              <a:rPr lang="en-GB" sz="4000" b="1" dirty="0">
                <a:solidFill>
                  <a:schemeClr val="bg2"/>
                </a:solidFill>
                <a:latin typeface="+mj-lt"/>
              </a:rPr>
              <a:t>Mid Life MOT</a:t>
            </a:r>
          </a:p>
        </p:txBody>
      </p:sp>
      <p:pic>
        <p:nvPicPr>
          <p:cNvPr id="10" name="Picture 9">
            <a:extLst>
              <a:ext uri="{FF2B5EF4-FFF2-40B4-BE49-F238E27FC236}">
                <a16:creationId xmlns:a16="http://schemas.microsoft.com/office/drawing/2014/main" id="{682D459D-C442-845F-C7C6-7A76D51B0352}"/>
              </a:ext>
            </a:extLst>
          </p:cNvPr>
          <p:cNvPicPr>
            <a:picLocks noChangeAspect="1"/>
          </p:cNvPicPr>
          <p:nvPr/>
        </p:nvPicPr>
        <p:blipFill>
          <a:blip r:embed="rId4"/>
          <a:stretch>
            <a:fillRect/>
          </a:stretch>
        </p:blipFill>
        <p:spPr>
          <a:xfrm>
            <a:off x="45802" y="907997"/>
            <a:ext cx="5744014" cy="3656176"/>
          </a:xfrm>
          <a:prstGeom prst="rect">
            <a:avLst/>
          </a:prstGeom>
        </p:spPr>
      </p:pic>
      <p:sp>
        <p:nvSpPr>
          <p:cNvPr id="21" name="TextBox 20">
            <a:extLst>
              <a:ext uri="{FF2B5EF4-FFF2-40B4-BE49-F238E27FC236}">
                <a16:creationId xmlns:a16="http://schemas.microsoft.com/office/drawing/2014/main" id="{52E75250-20E4-F646-FBDA-1F7FA1C04C81}"/>
              </a:ext>
            </a:extLst>
          </p:cNvPr>
          <p:cNvSpPr txBox="1"/>
          <p:nvPr/>
        </p:nvSpPr>
        <p:spPr>
          <a:xfrm>
            <a:off x="45802" y="5799135"/>
            <a:ext cx="748899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0C0"/>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https://www.moneyhelper.org.uk/en/everyday-money/midlife-mot</a:t>
            </a:r>
            <a:endParaRPr kumimoji="0" lang="en-GB" sz="20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41714F5B-A677-0533-D2E8-E5F5FD56BEBA}"/>
              </a:ext>
            </a:extLst>
          </p:cNvPr>
          <p:cNvPicPr>
            <a:picLocks noChangeAspect="1"/>
          </p:cNvPicPr>
          <p:nvPr/>
        </p:nvPicPr>
        <p:blipFill>
          <a:blip r:embed="rId6"/>
          <a:stretch>
            <a:fillRect/>
          </a:stretch>
        </p:blipFill>
        <p:spPr>
          <a:xfrm>
            <a:off x="5268023" y="1631824"/>
            <a:ext cx="6237113" cy="4080836"/>
          </a:xfrm>
          <a:prstGeom prst="rect">
            <a:avLst/>
          </a:prstGeom>
        </p:spPr>
      </p:pic>
    </p:spTree>
    <p:extLst>
      <p:ext uri="{BB962C8B-B14F-4D97-AF65-F5344CB8AC3E}">
        <p14:creationId xmlns:p14="http://schemas.microsoft.com/office/powerpoint/2010/main" val="1064682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FB9671-3E15-4F72-8540-EF19B952D083}"/>
              </a:ext>
            </a:extLst>
          </p:cNvPr>
          <p:cNvSpPr>
            <a:spLocks noGrp="1"/>
          </p:cNvSpPr>
          <p:nvPr>
            <p:ph type="title"/>
          </p:nvPr>
        </p:nvSpPr>
        <p:spPr/>
        <p:txBody>
          <a:bodyPr/>
          <a:lstStyle/>
          <a:p>
            <a:r>
              <a:rPr lang="en-GB" dirty="0"/>
              <a:t>Where to save more</a:t>
            </a:r>
          </a:p>
        </p:txBody>
      </p:sp>
      <p:graphicFrame>
        <p:nvGraphicFramePr>
          <p:cNvPr id="3" name="Content Placeholder 2">
            <a:extLst>
              <a:ext uri="{FF2B5EF4-FFF2-40B4-BE49-F238E27FC236}">
                <a16:creationId xmlns:a16="http://schemas.microsoft.com/office/drawing/2014/main" id="{9504B80A-5105-9831-BA76-E5FB87FA9054}"/>
              </a:ext>
            </a:extLst>
          </p:cNvPr>
          <p:cNvGraphicFramePr>
            <a:graphicFrameLocks noGrp="1"/>
          </p:cNvGraphicFramePr>
          <p:nvPr>
            <p:ph idx="1"/>
          </p:nvPr>
        </p:nvGraphicFramePr>
        <p:xfrm>
          <a:off x="570173" y="1577130"/>
          <a:ext cx="6220828" cy="4599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7B5496E7-BE1E-490E-80DB-B274D2F59422}"/>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dirty="0">
              <a:ln>
                <a:noFill/>
              </a:ln>
              <a:solidFill>
                <a:srgbClr val="000B3B"/>
              </a:solidFill>
              <a:effectLst/>
              <a:uLnTx/>
              <a:uFillTx/>
              <a:latin typeface="Calibri Light"/>
              <a:ea typeface="+mn-ea"/>
              <a:cs typeface="+mn-cs"/>
            </a:endParaRPr>
          </a:p>
        </p:txBody>
      </p:sp>
      <p:sp>
        <p:nvSpPr>
          <p:cNvPr id="5" name="Slide Number Placeholder 4">
            <a:extLst>
              <a:ext uri="{FF2B5EF4-FFF2-40B4-BE49-F238E27FC236}">
                <a16:creationId xmlns:a16="http://schemas.microsoft.com/office/drawing/2014/main" id="{702A6DD3-36A1-4000-AA5C-EE6EC40DCD9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100" b="0" i="0" u="none" strike="noStrike" kern="1200" cap="none" spc="0" normalizeH="0" baseline="0" noProof="0">
              <a:ln>
                <a:noFill/>
              </a:ln>
              <a:solidFill>
                <a:srgbClr val="000B3B"/>
              </a:solidFill>
              <a:effectLst/>
              <a:uLnTx/>
              <a:uFillTx/>
              <a:latin typeface="Calibri Light"/>
              <a:ea typeface="+mn-ea"/>
              <a:cs typeface="+mn-cs"/>
            </a:endParaRPr>
          </a:p>
        </p:txBody>
      </p:sp>
      <p:pic>
        <p:nvPicPr>
          <p:cNvPr id="14" name="Picture Placeholder 13" descr="Piggy bank collection top view">
            <a:extLst>
              <a:ext uri="{FF2B5EF4-FFF2-40B4-BE49-F238E27FC236}">
                <a16:creationId xmlns:a16="http://schemas.microsoft.com/office/drawing/2014/main" id="{9288EBF8-C31E-7C3A-D300-F2F51D77C134}"/>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t="6379" b="6379"/>
          <a:stretch>
            <a:fillRect/>
          </a:stretch>
        </p:blipFill>
        <p:spPr/>
      </p:pic>
    </p:spTree>
    <p:extLst>
      <p:ext uri="{BB962C8B-B14F-4D97-AF65-F5344CB8AC3E}">
        <p14:creationId xmlns:p14="http://schemas.microsoft.com/office/powerpoint/2010/main" val="2230277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1C79A97-14D5-FFA9-9C80-1B0DA605EAC8}"/>
              </a:ext>
            </a:extLst>
          </p:cNvPr>
          <p:cNvSpPr>
            <a:spLocks noGrp="1"/>
          </p:cNvSpPr>
          <p:nvPr>
            <p:ph type="ftr" sz="quarter" idx="11"/>
          </p:nvPr>
        </p:nvSpPr>
        <p:spPr/>
        <p:txBody>
          <a:bodyPr/>
          <a:lstStyle/>
          <a:p>
            <a:r>
              <a:rPr lang="en-GB"/>
              <a:t>Your guide to MoneyHelper</a:t>
            </a:r>
          </a:p>
        </p:txBody>
      </p:sp>
      <p:sp>
        <p:nvSpPr>
          <p:cNvPr id="5" name="Slide Number Placeholder 4">
            <a:extLst>
              <a:ext uri="{FF2B5EF4-FFF2-40B4-BE49-F238E27FC236}">
                <a16:creationId xmlns:a16="http://schemas.microsoft.com/office/drawing/2014/main" id="{415AB9B3-8DB1-82E0-B63A-40A645EA2973}"/>
              </a:ext>
            </a:extLst>
          </p:cNvPr>
          <p:cNvSpPr>
            <a:spLocks noGrp="1"/>
          </p:cNvSpPr>
          <p:nvPr>
            <p:ph type="sldNum" sz="quarter" idx="12"/>
          </p:nvPr>
        </p:nvSpPr>
        <p:spPr/>
        <p:txBody>
          <a:bodyPr/>
          <a:lstStyle/>
          <a:p>
            <a:fld id="{D2B8D114-8DD6-4905-A30D-5CEAD97DB2FC}" type="slidenum">
              <a:rPr lang="en-GB" smtClean="0"/>
              <a:t>18</a:t>
            </a:fld>
            <a:endParaRPr lang="en-GB"/>
          </a:p>
        </p:txBody>
      </p:sp>
      <p:pic>
        <p:nvPicPr>
          <p:cNvPr id="9" name="Picture 9">
            <a:extLst>
              <a:ext uri="{FF2B5EF4-FFF2-40B4-BE49-F238E27FC236}">
                <a16:creationId xmlns:a16="http://schemas.microsoft.com/office/drawing/2014/main" id="{2B6E238B-D38A-250C-3CFE-45CD7C108B5A}"/>
              </a:ext>
            </a:extLst>
          </p:cNvPr>
          <p:cNvPicPr>
            <a:picLocks noChangeAspect="1"/>
          </p:cNvPicPr>
          <p:nvPr/>
        </p:nvPicPr>
        <p:blipFill>
          <a:blip r:embed="rId2"/>
          <a:stretch>
            <a:fillRect/>
          </a:stretch>
        </p:blipFill>
        <p:spPr>
          <a:xfrm>
            <a:off x="4724400" y="3322660"/>
            <a:ext cx="2743200" cy="212679"/>
          </a:xfrm>
          <a:prstGeom prst="rect">
            <a:avLst/>
          </a:prstGeom>
        </p:spPr>
      </p:pic>
      <p:pic>
        <p:nvPicPr>
          <p:cNvPr id="11" name="Picture 11">
            <a:extLst>
              <a:ext uri="{FF2B5EF4-FFF2-40B4-BE49-F238E27FC236}">
                <a16:creationId xmlns:a16="http://schemas.microsoft.com/office/drawing/2014/main" id="{81B86504-194D-754E-3D4B-8119CBAE5553}"/>
              </a:ext>
            </a:extLst>
          </p:cNvPr>
          <p:cNvPicPr>
            <a:picLocks noGrp="1" noChangeAspect="1"/>
          </p:cNvPicPr>
          <p:nvPr>
            <p:ph idx="1"/>
          </p:nvPr>
        </p:nvPicPr>
        <p:blipFill>
          <a:blip r:embed="rId3"/>
          <a:stretch>
            <a:fillRect/>
          </a:stretch>
        </p:blipFill>
        <p:spPr>
          <a:xfrm>
            <a:off x="499179" y="89587"/>
            <a:ext cx="11300650" cy="6351145"/>
          </a:xfrm>
        </p:spPr>
      </p:pic>
    </p:spTree>
    <p:extLst>
      <p:ext uri="{BB962C8B-B14F-4D97-AF65-F5344CB8AC3E}">
        <p14:creationId xmlns:p14="http://schemas.microsoft.com/office/powerpoint/2010/main" val="2202998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CCC4CB-4F57-479A-86B4-110A8759D8DE}"/>
              </a:ext>
            </a:extLst>
          </p:cNvPr>
          <p:cNvSpPr>
            <a:spLocks noGrp="1"/>
          </p:cNvSpPr>
          <p:nvPr>
            <p:ph type="title"/>
          </p:nvPr>
        </p:nvSpPr>
        <p:spPr>
          <a:xfrm>
            <a:off x="431999" y="504967"/>
            <a:ext cx="11327549" cy="1185722"/>
          </a:xfrm>
        </p:spPr>
        <p:txBody>
          <a:bodyPr anchor="t">
            <a:normAutofit/>
          </a:bodyPr>
          <a:lstStyle/>
          <a:p>
            <a:r>
              <a:rPr lang="en-GB"/>
              <a:t>What can you do now?</a:t>
            </a:r>
          </a:p>
        </p:txBody>
      </p:sp>
      <p:sp>
        <p:nvSpPr>
          <p:cNvPr id="5" name="Footer Placeholder 4">
            <a:extLst>
              <a:ext uri="{FF2B5EF4-FFF2-40B4-BE49-F238E27FC236}">
                <a16:creationId xmlns:a16="http://schemas.microsoft.com/office/drawing/2014/main" id="{4D5FBE09-0225-427F-ADBF-CF5FA323C041}"/>
              </a:ext>
            </a:extLst>
          </p:cNvPr>
          <p:cNvSpPr>
            <a:spLocks noGrp="1"/>
          </p:cNvSpPr>
          <p:nvPr>
            <p:ph type="ftr" sz="quarter" idx="11"/>
          </p:nvPr>
        </p:nvSpPr>
        <p:spPr>
          <a:xfrm>
            <a:off x="3337169" y="6405350"/>
            <a:ext cx="4828363" cy="316127"/>
          </a:xfrm>
        </p:spPr>
        <p:txBody>
          <a:bodyPr anchor="t">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dirty="0">
              <a:ln>
                <a:noFill/>
              </a:ln>
              <a:solidFill>
                <a:srgbClr val="000B3B"/>
              </a:solidFill>
              <a:effectLst/>
              <a:uLnTx/>
              <a:uFillTx/>
              <a:latin typeface="Calibri Light"/>
              <a:ea typeface="+mn-ea"/>
              <a:cs typeface="+mn-cs"/>
            </a:endParaRPr>
          </a:p>
        </p:txBody>
      </p:sp>
      <p:sp>
        <p:nvSpPr>
          <p:cNvPr id="6" name="Slide Number Placeholder 5">
            <a:extLst>
              <a:ext uri="{FF2B5EF4-FFF2-40B4-BE49-F238E27FC236}">
                <a16:creationId xmlns:a16="http://schemas.microsoft.com/office/drawing/2014/main" id="{F529001C-3934-4A5E-A7B9-64289668C8DD}"/>
              </a:ext>
            </a:extLst>
          </p:cNvPr>
          <p:cNvSpPr>
            <a:spLocks noGrp="1"/>
          </p:cNvSpPr>
          <p:nvPr>
            <p:ph type="sldNum" sz="quarter" idx="12"/>
          </p:nvPr>
        </p:nvSpPr>
        <p:spPr>
          <a:xfrm>
            <a:off x="8610600" y="6405350"/>
            <a:ext cx="3148949" cy="316127"/>
          </a:xfrm>
        </p:spPr>
        <p:txBody>
          <a:bodyPr anchor="t">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19</a:t>
            </a:fld>
            <a:endParaRPr kumimoji="0" lang="en-GB" sz="1100" b="0" i="0" u="none" strike="noStrike" kern="1200" cap="none" spc="0" normalizeH="0" baseline="0" noProof="0">
              <a:ln>
                <a:noFill/>
              </a:ln>
              <a:solidFill>
                <a:srgbClr val="000B3B"/>
              </a:solidFill>
              <a:effectLst/>
              <a:uLnTx/>
              <a:uFillTx/>
              <a:latin typeface="Calibri Light"/>
              <a:ea typeface="+mn-ea"/>
              <a:cs typeface="+mn-cs"/>
            </a:endParaRPr>
          </a:p>
        </p:txBody>
      </p:sp>
      <p:graphicFrame>
        <p:nvGraphicFramePr>
          <p:cNvPr id="16" name="Content Placeholder 7">
            <a:extLst>
              <a:ext uri="{FF2B5EF4-FFF2-40B4-BE49-F238E27FC236}">
                <a16:creationId xmlns:a16="http://schemas.microsoft.com/office/drawing/2014/main" id="{CC3D15B3-CA98-431E-B5B6-DBB3C307FBF1}"/>
              </a:ext>
            </a:extLst>
          </p:cNvPr>
          <p:cNvGraphicFramePr>
            <a:graphicFrameLocks noGrp="1"/>
          </p:cNvGraphicFramePr>
          <p:nvPr>
            <p:ph idx="1"/>
            <p:extLst>
              <p:ext uri="{D42A27DB-BD31-4B8C-83A1-F6EECF244321}">
                <p14:modId xmlns:p14="http://schemas.microsoft.com/office/powerpoint/2010/main" val="1228765297"/>
              </p:ext>
            </p:extLst>
          </p:nvPr>
        </p:nvGraphicFramePr>
        <p:xfrm>
          <a:off x="431999" y="1262270"/>
          <a:ext cx="11327549" cy="49146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8339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ney and Pensions Service logo">
            <a:extLst>
              <a:ext uri="{FF2B5EF4-FFF2-40B4-BE49-F238E27FC236}">
                <a16:creationId xmlns:a16="http://schemas.microsoft.com/office/drawing/2014/main" id="{A0719FAA-53DD-B00E-B515-FFDCAAC58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576" y="1002750"/>
            <a:ext cx="2155687" cy="86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85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7F82FB2-426E-4C68-8F31-A853ADEF80F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100" b="0" i="0" u="none" strike="noStrike" kern="1200" cap="none" spc="0" normalizeH="0" baseline="0" noProof="0">
              <a:ln>
                <a:noFill/>
              </a:ln>
              <a:solidFill>
                <a:prstClr val="white"/>
              </a:solidFill>
              <a:effectLst/>
              <a:uLnTx/>
              <a:uFillTx/>
              <a:latin typeface="Calibri Light"/>
              <a:ea typeface="+mn-ea"/>
              <a:cs typeface="+mn-cs"/>
            </a:endParaRPr>
          </a:p>
        </p:txBody>
      </p:sp>
      <p:sp>
        <p:nvSpPr>
          <p:cNvPr id="5" name="Picture Placeholder 4">
            <a:extLst>
              <a:ext uri="{FF2B5EF4-FFF2-40B4-BE49-F238E27FC236}">
                <a16:creationId xmlns:a16="http://schemas.microsoft.com/office/drawing/2014/main" id="{AAA54ED9-0988-9E47-8900-ACB41264A656}"/>
              </a:ext>
            </a:extLst>
          </p:cNvPr>
          <p:cNvSpPr>
            <a:spLocks noGrp="1"/>
          </p:cNvSpPr>
          <p:nvPr>
            <p:ph type="pic" sz="quarter" idx="13"/>
          </p:nvPr>
        </p:nvSpPr>
        <p:spPr/>
        <p:txBody>
          <a:bodyPr/>
          <a:lstStyle/>
          <a:p>
            <a:endParaRPr lang="en-GB"/>
          </a:p>
        </p:txBody>
      </p:sp>
      <p:pic>
        <p:nvPicPr>
          <p:cNvPr id="3" name="Picture 2" descr="A picture containing person, person&#10;&#10;Description automatically generated">
            <a:extLst>
              <a:ext uri="{FF2B5EF4-FFF2-40B4-BE49-F238E27FC236}">
                <a16:creationId xmlns:a16="http://schemas.microsoft.com/office/drawing/2014/main" id="{CC073038-D876-4DC7-B370-CB5A7CC3F631}"/>
              </a:ext>
            </a:extLst>
          </p:cNvPr>
          <p:cNvPicPr>
            <a:picLocks noChangeAspect="1"/>
          </p:cNvPicPr>
          <p:nvPr/>
        </p:nvPicPr>
        <p:blipFill rotWithShape="1">
          <a:blip r:embed="rId3">
            <a:extLst>
              <a:ext uri="{28A0092B-C50C-407E-A947-70E740481C1C}">
                <a14:useLocalDpi xmlns:a14="http://schemas.microsoft.com/office/drawing/2010/main" val="0"/>
              </a:ext>
            </a:extLst>
          </a:blip>
          <a:srcRect l="24849" t="-59" r="16780" b="59"/>
          <a:stretch/>
        </p:blipFill>
        <p:spPr>
          <a:xfrm>
            <a:off x="6190343" y="-7951"/>
            <a:ext cx="6001657" cy="6858000"/>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10875A2E-5221-DA46-8CAD-42A6C8583E12}"/>
              </a:ext>
            </a:extLst>
          </p:cNvPr>
          <p:cNvPicPr>
            <a:picLocks noChangeAspect="1"/>
          </p:cNvPicPr>
          <p:nvPr/>
        </p:nvPicPr>
        <p:blipFill rotWithShape="1">
          <a:blip r:embed="rId4">
            <a:extLst>
              <a:ext uri="{28A0092B-C50C-407E-A947-70E740481C1C}">
                <a14:useLocalDpi xmlns:a14="http://schemas.microsoft.com/office/drawing/2010/main" val="0"/>
              </a:ext>
            </a:extLst>
          </a:blip>
          <a:srcRect t="34175"/>
          <a:stretch/>
        </p:blipFill>
        <p:spPr>
          <a:xfrm>
            <a:off x="183504" y="0"/>
            <a:ext cx="496989" cy="944839"/>
          </a:xfrm>
          <a:prstGeom prst="rect">
            <a:avLst/>
          </a:prstGeom>
        </p:spPr>
      </p:pic>
      <p:sp>
        <p:nvSpPr>
          <p:cNvPr id="20" name="Title 6">
            <a:extLst>
              <a:ext uri="{FF2B5EF4-FFF2-40B4-BE49-F238E27FC236}">
                <a16:creationId xmlns:a16="http://schemas.microsoft.com/office/drawing/2014/main" id="{99665DA2-C672-5047-B013-76AB05D69354}"/>
              </a:ext>
            </a:extLst>
          </p:cNvPr>
          <p:cNvSpPr>
            <a:spLocks noGrp="1"/>
          </p:cNvSpPr>
          <p:nvPr>
            <p:ph type="title"/>
          </p:nvPr>
        </p:nvSpPr>
        <p:spPr>
          <a:xfrm>
            <a:off x="722512" y="410697"/>
            <a:ext cx="11327549" cy="1185722"/>
          </a:xfrm>
        </p:spPr>
        <p:txBody>
          <a:bodyPr/>
          <a:lstStyle/>
          <a:p>
            <a:r>
              <a:rPr lang="en-GB" sz="4000" dirty="0"/>
              <a:t>Speak to us:</a:t>
            </a:r>
          </a:p>
        </p:txBody>
      </p:sp>
      <p:sp>
        <p:nvSpPr>
          <p:cNvPr id="4" name="TextBox 3">
            <a:extLst>
              <a:ext uri="{FF2B5EF4-FFF2-40B4-BE49-F238E27FC236}">
                <a16:creationId xmlns:a16="http://schemas.microsoft.com/office/drawing/2014/main" id="{6D20A4C4-A71A-4D65-83A2-54066B2B782E}"/>
              </a:ext>
            </a:extLst>
          </p:cNvPr>
          <p:cNvSpPr txBox="1"/>
          <p:nvPr/>
        </p:nvSpPr>
        <p:spPr>
          <a:xfrm>
            <a:off x="632787" y="1460614"/>
            <a:ext cx="5125105" cy="49859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Looking for pension guidance?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Phone: </a:t>
            </a:r>
            <a:r>
              <a:rPr kumimoji="0" lang="en-GB" sz="1800" b="1" i="0" u="none" strike="noStrike" kern="1200" cap="none" spc="0" normalizeH="0" baseline="0" noProof="0" dirty="0">
                <a:ln>
                  <a:noFill/>
                </a:ln>
                <a:solidFill>
                  <a:prstClr val="white"/>
                </a:solidFill>
                <a:effectLst/>
                <a:uLnTx/>
                <a:uFillTx/>
                <a:latin typeface="Calibri"/>
                <a:ea typeface="+mn-ea"/>
                <a:cs typeface="+mn-cs"/>
              </a:rPr>
              <a:t>0800 011 3797</a:t>
            </a:r>
          </a:p>
          <a:p>
            <a:pPr marL="0" marR="0" lvl="0" indent="0" algn="l" defTabSz="457200" rtl="0" eaLnBrk="1" fontAlgn="auto" latinLnBrk="0" hangingPunct="1">
              <a:lnSpc>
                <a:spcPct val="100000"/>
              </a:lnSpc>
              <a:spcBef>
                <a:spcPts val="0"/>
              </a:spcBef>
              <a:spcAft>
                <a:spcPts val="32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Webchat: </a:t>
            </a:r>
            <a:r>
              <a:rPr kumimoji="0" lang="en-GB" sz="1800" b="0"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moneyhelper.org.uk/</a:t>
            </a:r>
            <a:r>
              <a:rPr kumimoji="0" lang="en-GB" sz="1800" b="0" i="0" u="none" strike="noStrike" kern="1200" cap="none" spc="0" normalizeH="0" baseline="0" noProof="0" dirty="0" err="1">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pensionschat</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Or, if you’re over 50 with a defined contribution pension, use our Pension Wise service to discuss your options: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Phone: </a:t>
            </a:r>
            <a:r>
              <a:rPr kumimoji="0" lang="en-GB" sz="1800" b="1" i="0" u="none" strike="noStrike" kern="1200" cap="none" spc="0" normalizeH="0" baseline="0" noProof="0" dirty="0">
                <a:ln>
                  <a:noFill/>
                </a:ln>
                <a:solidFill>
                  <a:prstClr val="white"/>
                </a:solidFill>
                <a:effectLst/>
                <a:uLnTx/>
                <a:uFillTx/>
                <a:latin typeface="Calibri"/>
                <a:ea typeface="+mn-ea"/>
                <a:cs typeface="+mn-cs"/>
              </a:rPr>
              <a:t>0800 138 3944</a:t>
            </a:r>
          </a:p>
          <a:p>
            <a:pPr marL="0" marR="0" lvl="0" indent="0" algn="l" defTabSz="457200" rtl="0" eaLnBrk="1" fontAlgn="auto" latinLnBrk="0" hangingPunct="1">
              <a:lnSpc>
                <a:spcPct val="100000"/>
              </a:lnSpc>
              <a:spcBef>
                <a:spcPts val="0"/>
              </a:spcBef>
              <a:spcAft>
                <a:spcPts val="32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Online: </a:t>
            </a:r>
            <a:r>
              <a:rPr kumimoji="0" lang="en-GB" sz="1800" b="0" i="0" u="none" strike="noStrike" kern="1200" cap="none" spc="0" normalizeH="0" baseline="0" noProof="0" dirty="0">
                <a:ln>
                  <a:noFill/>
                </a:ln>
                <a:solidFill>
                  <a:prstClr val="white"/>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moneyhelper.org.uk/pensionwise</a:t>
            </a:r>
            <a:endParaRPr kumimoji="0" lang="en-GB"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Looking for money guidance?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Phone: </a:t>
            </a:r>
            <a:r>
              <a:rPr kumimoji="0" lang="en-GB" sz="1800" b="1" i="0" u="none" strike="noStrike" kern="1200" cap="none" spc="0" normalizeH="0" baseline="0" noProof="0" dirty="0">
                <a:ln>
                  <a:noFill/>
                </a:ln>
                <a:solidFill>
                  <a:prstClr val="white"/>
                </a:solidFill>
                <a:effectLst/>
                <a:uLnTx/>
                <a:uFillTx/>
                <a:latin typeface="Calibri"/>
                <a:ea typeface="+mn-ea"/>
                <a:cs typeface="+mn-cs"/>
              </a:rPr>
              <a:t>0800 138 7777</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Webchat: </a:t>
            </a:r>
            <a:r>
              <a:rPr kumimoji="0" lang="en-GB" sz="1800" b="0" i="0" u="none" strike="noStrike" kern="1200" cap="none" spc="0" normalizeH="0" baseline="0" noProof="0" dirty="0">
                <a:ln>
                  <a:noFill/>
                </a:ln>
                <a:solidFill>
                  <a:prstClr val="white"/>
                </a:solidFill>
                <a:effectLst/>
                <a:uLnTx/>
                <a:uFillTx/>
                <a:latin typeface="Calibri"/>
                <a:ea typeface="+mn-ea"/>
                <a:cs typeface="+mn-cs"/>
                <a:hlinkClick r:id="rId7">
                  <a:extLst>
                    <a:ext uri="{A12FA001-AC4F-418D-AE19-62706E023703}">
                      <ahyp:hlinkClr xmlns:ahyp="http://schemas.microsoft.com/office/drawing/2018/hyperlinkcolor" val="tx"/>
                    </a:ext>
                  </a:extLst>
                </a:hlinkClick>
              </a:rPr>
              <a:t>moneyhelper.org.uk/</a:t>
            </a:r>
            <a:r>
              <a:rPr kumimoji="0" lang="en-GB" sz="1800" b="0" i="0" u="none" strike="noStrike" kern="1200" cap="none" spc="0" normalizeH="0" baseline="0" noProof="0" dirty="0" err="1">
                <a:ln>
                  <a:noFill/>
                </a:ln>
                <a:solidFill>
                  <a:prstClr val="white"/>
                </a:solidFill>
                <a:effectLst/>
                <a:uLnTx/>
                <a:uFillTx/>
                <a:latin typeface="Calibri"/>
                <a:ea typeface="+mn-ea"/>
                <a:cs typeface="+mn-cs"/>
                <a:hlinkClick r:id="rId7">
                  <a:extLst>
                    <a:ext uri="{A12FA001-AC4F-418D-AE19-62706E023703}">
                      <ahyp:hlinkClr xmlns:ahyp="http://schemas.microsoft.com/office/drawing/2018/hyperlinkcolor" val="tx"/>
                    </a:ext>
                  </a:extLst>
                </a:hlinkClick>
              </a:rPr>
              <a:t>moneychat</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Footer Placeholder 1">
            <a:extLst>
              <a:ext uri="{FF2B5EF4-FFF2-40B4-BE49-F238E27FC236}">
                <a16:creationId xmlns:a16="http://schemas.microsoft.com/office/drawing/2014/main" id="{9FE26603-CC75-4F6E-B097-74440517E347}"/>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prstClr val="white"/>
                </a:solidFill>
                <a:effectLst/>
                <a:uLnTx/>
                <a:uFillTx/>
                <a:latin typeface="Calibri Light"/>
                <a:ea typeface="+mn-ea"/>
                <a:cs typeface="+mn-cs"/>
              </a:rPr>
              <a:t>Regional webinars: Why are pensions important?</a:t>
            </a:r>
            <a:endParaRPr kumimoji="0" lang="en-GB" sz="1200" b="0" i="0" u="none" strike="noStrike" kern="1200" cap="none" spc="-3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1686771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group of people standing together&#10;&#10;Description automatically generated with low confidence">
            <a:extLst>
              <a:ext uri="{FF2B5EF4-FFF2-40B4-BE49-F238E27FC236}">
                <a16:creationId xmlns:a16="http://schemas.microsoft.com/office/drawing/2014/main" id="{01878591-FE13-4B9C-94C7-F4A6AB11A691}"/>
              </a:ext>
            </a:extLst>
          </p:cNvPr>
          <p:cNvPicPr>
            <a:picLocks noChangeAspect="1"/>
          </p:cNvPicPr>
          <p:nvPr/>
        </p:nvPicPr>
        <p:blipFill rotWithShape="1">
          <a:blip r:embed="rId3">
            <a:extLst>
              <a:ext uri="{28A0092B-C50C-407E-A947-70E740481C1C}">
                <a14:useLocalDpi xmlns:a14="http://schemas.microsoft.com/office/drawing/2010/main" val="0"/>
              </a:ext>
            </a:extLst>
          </a:blip>
          <a:srcRect t="17368" r="4921" b="2408"/>
          <a:stretch/>
        </p:blipFill>
        <p:spPr>
          <a:xfrm>
            <a:off x="1" y="0"/>
            <a:ext cx="12191999" cy="6865538"/>
          </a:xfrm>
          <a:prstGeom prst="rect">
            <a:avLst/>
          </a:prstGeom>
          <a:effectLst>
            <a:innerShdw blurRad="1270000" dist="2540000" dir="12120000">
              <a:schemeClr val="bg1">
                <a:alpha val="35000"/>
              </a:schemeClr>
            </a:innerShdw>
          </a:effectLst>
        </p:spPr>
      </p:pic>
      <p:sp>
        <p:nvSpPr>
          <p:cNvPr id="2" name="Title 1">
            <a:extLst>
              <a:ext uri="{FF2B5EF4-FFF2-40B4-BE49-F238E27FC236}">
                <a16:creationId xmlns:a16="http://schemas.microsoft.com/office/drawing/2014/main" id="{26961376-74D7-4CA6-9A30-0C79304CB033}"/>
              </a:ext>
            </a:extLst>
          </p:cNvPr>
          <p:cNvSpPr>
            <a:spLocks noGrp="1"/>
          </p:cNvSpPr>
          <p:nvPr>
            <p:ph type="title"/>
          </p:nvPr>
        </p:nvSpPr>
        <p:spPr/>
        <p:txBody>
          <a:bodyPr/>
          <a:lstStyle/>
          <a:p>
            <a:r>
              <a:rPr lang="en-GB" dirty="0">
                <a:solidFill>
                  <a:schemeClr val="tx1">
                    <a:lumMod val="85000"/>
                    <a:lumOff val="15000"/>
                  </a:schemeClr>
                </a:solidFill>
              </a:rPr>
              <a:t>We’re here to help with…</a:t>
            </a:r>
            <a:br>
              <a:rPr lang="en-GB" dirty="0">
                <a:solidFill>
                  <a:schemeClr val="tx1">
                    <a:lumMod val="85000"/>
                    <a:lumOff val="15000"/>
                  </a:schemeClr>
                </a:solidFill>
              </a:rPr>
            </a:br>
            <a:endParaRPr lang="en-GB" dirty="0">
              <a:solidFill>
                <a:schemeClr val="tx1">
                  <a:lumMod val="85000"/>
                  <a:lumOff val="15000"/>
                </a:schemeClr>
              </a:solidFill>
            </a:endParaRPr>
          </a:p>
        </p:txBody>
      </p:sp>
      <p:sp>
        <p:nvSpPr>
          <p:cNvPr id="5" name="Slide Number Placeholder 4">
            <a:extLst>
              <a:ext uri="{FF2B5EF4-FFF2-40B4-BE49-F238E27FC236}">
                <a16:creationId xmlns:a16="http://schemas.microsoft.com/office/drawing/2014/main" id="{FDC68FB0-7A52-4B74-819D-D3457369EC5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100" b="0" i="0" u="none" strike="noStrike" kern="1200" cap="none" spc="0" normalizeH="0" baseline="0" noProof="0" dirty="0">
              <a:ln>
                <a:noFill/>
              </a:ln>
              <a:solidFill>
                <a:srgbClr val="000B3B"/>
              </a:solidFill>
              <a:effectLst/>
              <a:uLnTx/>
              <a:uFillTx/>
              <a:latin typeface="Calibri Light"/>
              <a:ea typeface="+mn-ea"/>
              <a:cs typeface="+mn-cs"/>
            </a:endParaRPr>
          </a:p>
        </p:txBody>
      </p:sp>
      <p:grpSp>
        <p:nvGrpSpPr>
          <p:cNvPr id="23" name="Group 22">
            <a:extLst>
              <a:ext uri="{FF2B5EF4-FFF2-40B4-BE49-F238E27FC236}">
                <a16:creationId xmlns:a16="http://schemas.microsoft.com/office/drawing/2014/main" id="{CFA0F985-B31E-4236-9A7E-748220F9226F}"/>
              </a:ext>
            </a:extLst>
          </p:cNvPr>
          <p:cNvGrpSpPr/>
          <p:nvPr/>
        </p:nvGrpSpPr>
        <p:grpSpPr>
          <a:xfrm>
            <a:off x="0" y="4195483"/>
            <a:ext cx="12192000" cy="2792422"/>
            <a:chOff x="0" y="3741271"/>
            <a:chExt cx="12192000" cy="2792422"/>
          </a:xfrm>
        </p:grpSpPr>
        <p:sp>
          <p:nvSpPr>
            <p:cNvPr id="10" name="Rectangle 9">
              <a:extLst>
                <a:ext uri="{FF2B5EF4-FFF2-40B4-BE49-F238E27FC236}">
                  <a16:creationId xmlns:a16="http://schemas.microsoft.com/office/drawing/2014/main" id="{4E73D822-9640-49F5-ABCE-ABBD87680937}"/>
                </a:ext>
              </a:extLst>
            </p:cNvPr>
            <p:cNvSpPr/>
            <p:nvPr/>
          </p:nvSpPr>
          <p:spPr>
            <a:xfrm>
              <a:off x="0" y="3741271"/>
              <a:ext cx="12192000" cy="2664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5" name="TextBox 14">
              <a:extLst>
                <a:ext uri="{FF2B5EF4-FFF2-40B4-BE49-F238E27FC236}">
                  <a16:creationId xmlns:a16="http://schemas.microsoft.com/office/drawing/2014/main" id="{488D5400-2324-4FF4-83F8-8D1D5B98F376}"/>
                </a:ext>
              </a:extLst>
            </p:cNvPr>
            <p:cNvSpPr txBox="1"/>
            <p:nvPr/>
          </p:nvSpPr>
          <p:spPr>
            <a:xfrm>
              <a:off x="531906" y="3918336"/>
              <a:ext cx="2049931" cy="24929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Benefits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Bereavement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Bills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Budgeting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Buying a home</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Car insurance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8" name="TextBox 17">
              <a:extLst>
                <a:ext uri="{FF2B5EF4-FFF2-40B4-BE49-F238E27FC236}">
                  <a16:creationId xmlns:a16="http://schemas.microsoft.com/office/drawing/2014/main" id="{B00C380F-14E4-487B-BA06-65E7A0C37160}"/>
                </a:ext>
              </a:extLst>
            </p:cNvPr>
            <p:cNvSpPr txBox="1"/>
            <p:nvPr/>
          </p:nvSpPr>
          <p:spPr>
            <a:xfrm>
              <a:off x="2761130" y="3914588"/>
              <a:ext cx="2026023" cy="21694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Credit cards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Credit ratings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Employment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Family &amp; care</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Home insurance</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Investment </a:t>
              </a:r>
            </a:p>
          </p:txBody>
        </p:sp>
        <p:sp>
          <p:nvSpPr>
            <p:cNvPr id="20" name="TextBox 19">
              <a:extLst>
                <a:ext uri="{FF2B5EF4-FFF2-40B4-BE49-F238E27FC236}">
                  <a16:creationId xmlns:a16="http://schemas.microsoft.com/office/drawing/2014/main" id="{040AF8EB-CFF1-44BD-BCA3-DC6F88015D5A}"/>
                </a:ext>
              </a:extLst>
            </p:cNvPr>
            <p:cNvSpPr txBox="1"/>
            <p:nvPr/>
          </p:nvSpPr>
          <p:spPr>
            <a:xfrm>
              <a:off x="4984375" y="3917592"/>
              <a:ext cx="1834776" cy="261610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Life &amp; protection insurance</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Loans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Maternity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&amp; paternity</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Money management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1" name="TextBox 20">
              <a:extLst>
                <a:ext uri="{FF2B5EF4-FFF2-40B4-BE49-F238E27FC236}">
                  <a16:creationId xmlns:a16="http://schemas.microsoft.com/office/drawing/2014/main" id="{9B345A7B-79CF-49C2-84F0-26181B7FCF00}"/>
                </a:ext>
              </a:extLst>
            </p:cNvPr>
            <p:cNvSpPr txBox="1"/>
            <p:nvPr/>
          </p:nvSpPr>
          <p:spPr>
            <a:xfrm>
              <a:off x="7225552" y="3914588"/>
              <a:ext cx="2540000" cy="24929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Money tips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Mortgages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Pensions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Redundancy</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Renting</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Retirement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22" name="TextBox 21">
              <a:extLst>
                <a:ext uri="{FF2B5EF4-FFF2-40B4-BE49-F238E27FC236}">
                  <a16:creationId xmlns:a16="http://schemas.microsoft.com/office/drawing/2014/main" id="{ADEBB43A-5BDA-4222-9AA5-4647A32E50B0}"/>
                </a:ext>
              </a:extLst>
            </p:cNvPr>
            <p:cNvSpPr txBox="1"/>
            <p:nvPr/>
          </p:nvSpPr>
          <p:spPr>
            <a:xfrm>
              <a:off x="9448798" y="3914588"/>
              <a:ext cx="1721226" cy="21390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Savings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Scams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Talk money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Universal Credit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Wills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mn-ea"/>
                <a:cs typeface="+mn-cs"/>
              </a:endParaRPr>
            </a:p>
          </p:txBody>
        </p:sp>
      </p:grpSp>
      <p:sp>
        <p:nvSpPr>
          <p:cNvPr id="3" name="Footer Placeholder 2">
            <a:extLst>
              <a:ext uri="{FF2B5EF4-FFF2-40B4-BE49-F238E27FC236}">
                <a16:creationId xmlns:a16="http://schemas.microsoft.com/office/drawing/2014/main" id="{D84F85D6-015E-E429-AB45-41F1F243E669}"/>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a:ln>
                <a:noFill/>
              </a:ln>
              <a:solidFill>
                <a:srgbClr val="000B3B"/>
              </a:solidFill>
              <a:effectLst/>
              <a:uLnTx/>
              <a:uFillTx/>
              <a:latin typeface="Calibri Light"/>
              <a:ea typeface="+mn-ea"/>
              <a:cs typeface="+mn-cs"/>
            </a:endParaRPr>
          </a:p>
        </p:txBody>
      </p:sp>
    </p:spTree>
    <p:extLst>
      <p:ext uri="{BB962C8B-B14F-4D97-AF65-F5344CB8AC3E}">
        <p14:creationId xmlns:p14="http://schemas.microsoft.com/office/powerpoint/2010/main" val="2581072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5AF5F8-7038-4A80-BCF2-BCC4D3D25763}"/>
              </a:ext>
            </a:extLst>
          </p:cNvPr>
          <p:cNvSpPr>
            <a:spLocks noGrp="1"/>
          </p:cNvSpPr>
          <p:nvPr>
            <p:ph type="title"/>
          </p:nvPr>
        </p:nvSpPr>
        <p:spPr>
          <a:xfrm>
            <a:off x="771715" y="1606632"/>
            <a:ext cx="7121795" cy="1743738"/>
          </a:xfrm>
        </p:spPr>
        <p:txBody>
          <a:bodyPr/>
          <a:lstStyle/>
          <a:p>
            <a:pPr indent="449263"/>
            <a:r>
              <a:rPr lang="en-GB" dirty="0"/>
              <a:t>Your pension journey</a:t>
            </a:r>
          </a:p>
        </p:txBody>
      </p:sp>
      <p:sp>
        <p:nvSpPr>
          <p:cNvPr id="5" name="Slide Number Placeholder 4">
            <a:extLst>
              <a:ext uri="{FF2B5EF4-FFF2-40B4-BE49-F238E27FC236}">
                <a16:creationId xmlns:a16="http://schemas.microsoft.com/office/drawing/2014/main" id="{4911943A-D90E-43EB-A3BA-1D3902D4F88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1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 Placeholder 6">
            <a:extLst>
              <a:ext uri="{FF2B5EF4-FFF2-40B4-BE49-F238E27FC236}">
                <a16:creationId xmlns:a16="http://schemas.microsoft.com/office/drawing/2014/main" id="{44D27905-1EDA-4169-8A2A-066C4BFC09FA}"/>
              </a:ext>
            </a:extLst>
          </p:cNvPr>
          <p:cNvSpPr>
            <a:spLocks noGrp="1"/>
          </p:cNvSpPr>
          <p:nvPr>
            <p:ph type="body" sz="quarter" idx="13"/>
          </p:nvPr>
        </p:nvSpPr>
        <p:spPr>
          <a:xfrm>
            <a:off x="771715" y="3549314"/>
            <a:ext cx="7122492" cy="1331913"/>
          </a:xfrm>
        </p:spPr>
        <p:txBody>
          <a:bodyPr/>
          <a:lstStyle/>
          <a:p>
            <a:r>
              <a:rPr lang="en-GB" dirty="0"/>
              <a:t>It’s never too early (or late) to start planning……</a:t>
            </a:r>
          </a:p>
        </p:txBody>
      </p:sp>
      <p:pic>
        <p:nvPicPr>
          <p:cNvPr id="10" name="Picture 9" descr="A picture containing text, clipart&#10;&#10;Description automatically generated">
            <a:extLst>
              <a:ext uri="{FF2B5EF4-FFF2-40B4-BE49-F238E27FC236}">
                <a16:creationId xmlns:a16="http://schemas.microsoft.com/office/drawing/2014/main" id="{2AE7A271-4D99-0649-918B-F3767BD568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32887" y="-1"/>
            <a:ext cx="799200" cy="2308226"/>
          </a:xfrm>
          <a:prstGeom prst="rect">
            <a:avLst/>
          </a:prstGeom>
        </p:spPr>
      </p:pic>
    </p:spTree>
    <p:extLst>
      <p:ext uri="{BB962C8B-B14F-4D97-AF65-F5344CB8AC3E}">
        <p14:creationId xmlns:p14="http://schemas.microsoft.com/office/powerpoint/2010/main" val="2014689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1D5368-FA69-41D9-A552-DF96991615C8}"/>
              </a:ext>
            </a:extLst>
          </p:cNvPr>
          <p:cNvSpPr>
            <a:spLocks noGrp="1"/>
          </p:cNvSpPr>
          <p:nvPr>
            <p:ph type="title"/>
          </p:nvPr>
        </p:nvSpPr>
        <p:spPr>
          <a:xfrm>
            <a:off x="917234" y="504416"/>
            <a:ext cx="11033456" cy="1185722"/>
          </a:xfrm>
        </p:spPr>
        <p:txBody>
          <a:bodyPr/>
          <a:lstStyle/>
          <a:p>
            <a:r>
              <a:rPr lang="en-GB" dirty="0">
                <a:solidFill>
                  <a:schemeClr val="tx1"/>
                </a:solidFill>
              </a:rPr>
              <a:t>How much money will you need?</a:t>
            </a:r>
          </a:p>
        </p:txBody>
      </p:sp>
      <p:sp>
        <p:nvSpPr>
          <p:cNvPr id="3" name="Footer Placeholder 2">
            <a:extLst>
              <a:ext uri="{FF2B5EF4-FFF2-40B4-BE49-F238E27FC236}">
                <a16:creationId xmlns:a16="http://schemas.microsoft.com/office/drawing/2014/main" id="{004836C4-E6FE-4789-A3C5-1D4CD04811C7}"/>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dirty="0">
              <a:ln>
                <a:noFill/>
              </a:ln>
              <a:solidFill>
                <a:srgbClr val="000B3B"/>
              </a:solidFill>
              <a:effectLst/>
              <a:uLnTx/>
              <a:uFillTx/>
              <a:latin typeface="Calibri Light"/>
              <a:ea typeface="+mn-ea"/>
              <a:cs typeface="+mn-cs"/>
            </a:endParaRPr>
          </a:p>
        </p:txBody>
      </p:sp>
      <p:graphicFrame>
        <p:nvGraphicFramePr>
          <p:cNvPr id="8" name="Table 9">
            <a:extLst>
              <a:ext uri="{FF2B5EF4-FFF2-40B4-BE49-F238E27FC236}">
                <a16:creationId xmlns:a16="http://schemas.microsoft.com/office/drawing/2014/main" id="{2C6C00F5-1299-4A10-856F-FF5CDE2A0D09}"/>
              </a:ext>
            </a:extLst>
          </p:cNvPr>
          <p:cNvGraphicFramePr>
            <a:graphicFrameLocks noGrp="1"/>
          </p:cNvGraphicFramePr>
          <p:nvPr>
            <p:ph idx="1"/>
            <p:extLst>
              <p:ext uri="{D42A27DB-BD31-4B8C-83A1-F6EECF244321}">
                <p14:modId xmlns:p14="http://schemas.microsoft.com/office/powerpoint/2010/main" val="1029781839"/>
              </p:ext>
            </p:extLst>
          </p:nvPr>
        </p:nvGraphicFramePr>
        <p:xfrm>
          <a:off x="917234" y="2142014"/>
          <a:ext cx="10263129" cy="3220406"/>
        </p:xfrm>
        <a:graphic>
          <a:graphicData uri="http://schemas.openxmlformats.org/drawingml/2006/table">
            <a:tbl>
              <a:tblPr firstRow="1" bandRow="1">
                <a:tableStyleId>{5C22544A-7EE6-4342-B048-85BDC9FD1C3A}</a:tableStyleId>
              </a:tblPr>
              <a:tblGrid>
                <a:gridCol w="3421043">
                  <a:extLst>
                    <a:ext uri="{9D8B030D-6E8A-4147-A177-3AD203B41FA5}">
                      <a16:colId xmlns:a16="http://schemas.microsoft.com/office/drawing/2014/main" val="2465484459"/>
                    </a:ext>
                  </a:extLst>
                </a:gridCol>
                <a:gridCol w="3421043">
                  <a:extLst>
                    <a:ext uri="{9D8B030D-6E8A-4147-A177-3AD203B41FA5}">
                      <a16:colId xmlns:a16="http://schemas.microsoft.com/office/drawing/2014/main" val="2607009552"/>
                    </a:ext>
                  </a:extLst>
                </a:gridCol>
                <a:gridCol w="3421043">
                  <a:extLst>
                    <a:ext uri="{9D8B030D-6E8A-4147-A177-3AD203B41FA5}">
                      <a16:colId xmlns:a16="http://schemas.microsoft.com/office/drawing/2014/main" val="2884634151"/>
                    </a:ext>
                  </a:extLst>
                </a:gridCol>
              </a:tblGrid>
              <a:tr h="388772">
                <a:tc>
                  <a:txBody>
                    <a:bodyPr/>
                    <a:lstStyle/>
                    <a:p>
                      <a:endParaRPr lang="en-GB" b="1" dirty="0"/>
                    </a:p>
                  </a:txBody>
                  <a:tcPr>
                    <a:solidFill>
                      <a:schemeClr val="accent1"/>
                    </a:solidFill>
                  </a:tcPr>
                </a:tc>
                <a:tc>
                  <a:txBody>
                    <a:bodyPr/>
                    <a:lstStyle/>
                    <a:p>
                      <a:r>
                        <a:rPr lang="en-GB" b="1">
                          <a:solidFill>
                            <a:schemeClr val="bg1"/>
                          </a:solidFill>
                        </a:rPr>
                        <a:t>Single person</a:t>
                      </a:r>
                    </a:p>
                  </a:txBody>
                  <a:tcPr>
                    <a:solidFill>
                      <a:schemeClr val="accent1"/>
                    </a:solidFill>
                  </a:tcPr>
                </a:tc>
                <a:tc>
                  <a:txBody>
                    <a:bodyPr/>
                    <a:lstStyle/>
                    <a:p>
                      <a:r>
                        <a:rPr lang="en-GB" b="1" dirty="0">
                          <a:solidFill>
                            <a:schemeClr val="bg1"/>
                          </a:solidFill>
                        </a:rPr>
                        <a:t>Couple</a:t>
                      </a:r>
                    </a:p>
                  </a:txBody>
                  <a:tcPr>
                    <a:solidFill>
                      <a:schemeClr val="accent1"/>
                    </a:solidFill>
                  </a:tcPr>
                </a:tc>
                <a:extLst>
                  <a:ext uri="{0D108BD9-81ED-4DB2-BD59-A6C34878D82A}">
                    <a16:rowId xmlns:a16="http://schemas.microsoft.com/office/drawing/2014/main" val="2758577945"/>
                  </a:ext>
                </a:extLst>
              </a:tr>
              <a:tr h="958617">
                <a:tc>
                  <a:txBody>
                    <a:bodyPr/>
                    <a:lstStyle/>
                    <a:p>
                      <a:r>
                        <a:rPr lang="en-GB" b="1" dirty="0"/>
                        <a:t>Minimum – covers basic needs, maybe some left over for ‘fun’</a:t>
                      </a:r>
                    </a:p>
                  </a:txBody>
                  <a:tcPr>
                    <a:solidFill>
                      <a:srgbClr val="6FD8D8"/>
                    </a:solidFill>
                  </a:tcPr>
                </a:tc>
                <a:tc>
                  <a:txBody>
                    <a:bodyPr/>
                    <a:lstStyle/>
                    <a:p>
                      <a:r>
                        <a:rPr lang="en-GB" b="1" dirty="0">
                          <a:solidFill>
                            <a:srgbClr val="000000"/>
                          </a:solidFill>
                        </a:rPr>
                        <a:t>£14,400</a:t>
                      </a:r>
                    </a:p>
                    <a:p>
                      <a:endParaRPr lang="en-GB" b="1" dirty="0">
                        <a:solidFill>
                          <a:srgbClr val="000000"/>
                        </a:solidFill>
                      </a:endParaRPr>
                    </a:p>
                    <a:p>
                      <a:r>
                        <a:rPr lang="en-GB" b="1" dirty="0">
                          <a:solidFill>
                            <a:srgbClr val="000000"/>
                          </a:solidFill>
                        </a:rPr>
                        <a:t>£15,700 (London)</a:t>
                      </a:r>
                    </a:p>
                  </a:txBody>
                  <a:tcPr>
                    <a:solidFill>
                      <a:srgbClr val="6FD8D8"/>
                    </a:solidFill>
                  </a:tcPr>
                </a:tc>
                <a:tc>
                  <a:txBody>
                    <a:bodyPr/>
                    <a:lstStyle/>
                    <a:p>
                      <a:r>
                        <a:rPr lang="en-GB" b="1" dirty="0"/>
                        <a:t>£22,400</a:t>
                      </a:r>
                    </a:p>
                    <a:p>
                      <a:endParaRPr lang="en-GB" b="1" dirty="0"/>
                    </a:p>
                    <a:p>
                      <a:r>
                        <a:rPr lang="en-GB" b="1" dirty="0"/>
                        <a:t>£24,500 (London)</a:t>
                      </a:r>
                    </a:p>
                  </a:txBody>
                  <a:tcPr>
                    <a:solidFill>
                      <a:srgbClr val="6FD8D8"/>
                    </a:solidFill>
                  </a:tcPr>
                </a:tc>
                <a:extLst>
                  <a:ext uri="{0D108BD9-81ED-4DB2-BD59-A6C34878D82A}">
                    <a16:rowId xmlns:a16="http://schemas.microsoft.com/office/drawing/2014/main" val="2768224079"/>
                  </a:ext>
                </a:extLst>
              </a:tr>
              <a:tr h="958617">
                <a:tc>
                  <a:txBody>
                    <a:bodyPr/>
                    <a:lstStyle/>
                    <a:p>
                      <a:r>
                        <a:rPr lang="en-GB" b="1" dirty="0">
                          <a:solidFill>
                            <a:srgbClr val="000000"/>
                          </a:solidFill>
                        </a:rPr>
                        <a:t>Moderate – allows for financial security and flexibility </a:t>
                      </a:r>
                    </a:p>
                  </a:txBody>
                  <a:tcPr>
                    <a:solidFill>
                      <a:srgbClr val="6FD8D8"/>
                    </a:solidFill>
                  </a:tcPr>
                </a:tc>
                <a:tc>
                  <a:txBody>
                    <a:bodyPr/>
                    <a:lstStyle/>
                    <a:p>
                      <a:r>
                        <a:rPr lang="en-GB" b="1" dirty="0">
                          <a:solidFill>
                            <a:srgbClr val="000000"/>
                          </a:solidFill>
                        </a:rPr>
                        <a:t>£31,300</a:t>
                      </a:r>
                    </a:p>
                    <a:p>
                      <a:endParaRPr lang="en-GB" b="1" dirty="0">
                        <a:solidFill>
                          <a:srgbClr val="000000"/>
                        </a:solidFill>
                      </a:endParaRPr>
                    </a:p>
                    <a:p>
                      <a:r>
                        <a:rPr lang="en-GB" b="1" dirty="0">
                          <a:solidFill>
                            <a:srgbClr val="000000"/>
                          </a:solidFill>
                        </a:rPr>
                        <a:t>£32,800 (London)</a:t>
                      </a:r>
                    </a:p>
                  </a:txBody>
                  <a:tcPr>
                    <a:solidFill>
                      <a:srgbClr val="6FD8D8"/>
                    </a:solidFill>
                  </a:tcPr>
                </a:tc>
                <a:tc>
                  <a:txBody>
                    <a:bodyPr/>
                    <a:lstStyle/>
                    <a:p>
                      <a:r>
                        <a:rPr lang="en-GB" b="1" dirty="0">
                          <a:solidFill>
                            <a:srgbClr val="000000"/>
                          </a:solidFill>
                        </a:rPr>
                        <a:t>£43,100</a:t>
                      </a:r>
                    </a:p>
                    <a:p>
                      <a:endParaRPr lang="en-GB" b="1" dirty="0">
                        <a:solidFill>
                          <a:srgbClr val="000000"/>
                        </a:solidFill>
                      </a:endParaRPr>
                    </a:p>
                    <a:p>
                      <a:r>
                        <a:rPr lang="en-GB" b="1" dirty="0">
                          <a:solidFill>
                            <a:srgbClr val="000000"/>
                          </a:solidFill>
                        </a:rPr>
                        <a:t>£44,900 (London)</a:t>
                      </a:r>
                    </a:p>
                  </a:txBody>
                  <a:tcPr>
                    <a:solidFill>
                      <a:srgbClr val="6FD8D8"/>
                    </a:solidFill>
                  </a:tcPr>
                </a:tc>
                <a:extLst>
                  <a:ext uri="{0D108BD9-81ED-4DB2-BD59-A6C34878D82A}">
                    <a16:rowId xmlns:a16="http://schemas.microsoft.com/office/drawing/2014/main" val="988164819"/>
                  </a:ext>
                </a:extLst>
              </a:tr>
              <a:tr h="671032">
                <a:tc>
                  <a:txBody>
                    <a:bodyPr/>
                    <a:lstStyle/>
                    <a:p>
                      <a:r>
                        <a:rPr lang="en-GB" b="1" dirty="0"/>
                        <a:t>Comfortable – more financial freedom and luxuries</a:t>
                      </a:r>
                    </a:p>
                  </a:txBody>
                  <a:tcPr>
                    <a:solidFill>
                      <a:srgbClr val="6FD8D8"/>
                    </a:solidFill>
                  </a:tcPr>
                </a:tc>
                <a:tc>
                  <a:txBody>
                    <a:bodyPr/>
                    <a:lstStyle/>
                    <a:p>
                      <a:r>
                        <a:rPr lang="en-GB" b="1" dirty="0">
                          <a:solidFill>
                            <a:srgbClr val="000000"/>
                          </a:solidFill>
                        </a:rPr>
                        <a:t>£43,100</a:t>
                      </a:r>
                    </a:p>
                    <a:p>
                      <a:endParaRPr lang="en-GB" b="1" dirty="0">
                        <a:solidFill>
                          <a:srgbClr val="000000"/>
                        </a:solidFill>
                      </a:endParaRPr>
                    </a:p>
                    <a:p>
                      <a:r>
                        <a:rPr lang="en-GB" b="1" dirty="0">
                          <a:solidFill>
                            <a:srgbClr val="000000"/>
                          </a:solidFill>
                        </a:rPr>
                        <a:t>£45,000 (London)</a:t>
                      </a:r>
                    </a:p>
                  </a:txBody>
                  <a:tcPr>
                    <a:solidFill>
                      <a:srgbClr val="6FD8D8"/>
                    </a:solidFill>
                  </a:tcPr>
                </a:tc>
                <a:tc>
                  <a:txBody>
                    <a:bodyPr/>
                    <a:lstStyle/>
                    <a:p>
                      <a:r>
                        <a:rPr lang="en-GB" b="1" dirty="0"/>
                        <a:t>£59,000</a:t>
                      </a:r>
                    </a:p>
                    <a:p>
                      <a:endParaRPr lang="en-GB" b="1" dirty="0"/>
                    </a:p>
                    <a:p>
                      <a:r>
                        <a:rPr lang="en-GB" b="1" dirty="0"/>
                        <a:t>£61,200 (London)</a:t>
                      </a:r>
                    </a:p>
                  </a:txBody>
                  <a:tcPr>
                    <a:solidFill>
                      <a:srgbClr val="6FD8D8"/>
                    </a:solidFill>
                  </a:tcPr>
                </a:tc>
                <a:extLst>
                  <a:ext uri="{0D108BD9-81ED-4DB2-BD59-A6C34878D82A}">
                    <a16:rowId xmlns:a16="http://schemas.microsoft.com/office/drawing/2014/main" val="520596492"/>
                  </a:ext>
                </a:extLst>
              </a:tr>
            </a:tbl>
          </a:graphicData>
        </a:graphic>
      </p:graphicFrame>
      <p:sp>
        <p:nvSpPr>
          <p:cNvPr id="9" name="TextBox 8">
            <a:extLst>
              <a:ext uri="{FF2B5EF4-FFF2-40B4-BE49-F238E27FC236}">
                <a16:creationId xmlns:a16="http://schemas.microsoft.com/office/drawing/2014/main" id="{E71A6F0B-FE12-4AF5-BE30-F98FA754C82B}"/>
              </a:ext>
            </a:extLst>
          </p:cNvPr>
          <p:cNvSpPr txBox="1"/>
          <p:nvPr/>
        </p:nvSpPr>
        <p:spPr>
          <a:xfrm>
            <a:off x="813635" y="1115781"/>
            <a:ext cx="10789994"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Light"/>
                <a:ea typeface="+mn-ea"/>
                <a:cs typeface="+mn-cs"/>
              </a:rPr>
              <a:t>The answer to this question differs for everyone and will depend on your circumstances.</a:t>
            </a:r>
            <a:endParaRPr kumimoji="0" lang="en-GB" sz="18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Light"/>
                <a:ea typeface="+mn-ea"/>
                <a:cs typeface="+mn-cs"/>
              </a:rPr>
              <a:t>Research originally published in 2018 (and based on prices updated in 2024) sets out three suggested levels of expenditure in retirement:</a:t>
            </a:r>
          </a:p>
        </p:txBody>
      </p:sp>
      <p:sp>
        <p:nvSpPr>
          <p:cNvPr id="10" name="TextBox 9">
            <a:extLst>
              <a:ext uri="{FF2B5EF4-FFF2-40B4-BE49-F238E27FC236}">
                <a16:creationId xmlns:a16="http://schemas.microsoft.com/office/drawing/2014/main" id="{A2D1FFB3-5B72-4754-ABCF-C76C469AB258}"/>
              </a:ext>
            </a:extLst>
          </p:cNvPr>
          <p:cNvSpPr txBox="1"/>
          <p:nvPr/>
        </p:nvSpPr>
        <p:spPr>
          <a:xfrm>
            <a:off x="813635" y="5665905"/>
            <a:ext cx="11033456"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Light"/>
                <a:ea typeface="+mn-ea"/>
                <a:cs typeface="+mn-cs"/>
              </a:rPr>
              <a:t>See what you’re on track to get from just your pensions using our budget worksheet and calculator: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Light"/>
                <a:ea typeface="+mn-ea"/>
                <a:cs typeface="+mn-cs"/>
                <a:hlinkClick r:id="rId3"/>
              </a:rPr>
              <a:t>moneyhelper.org.uk/</a:t>
            </a:r>
            <a:r>
              <a:rPr kumimoji="0" lang="en-GB" sz="1400" b="1" i="0" u="none" strike="noStrike" kern="1200" cap="none" spc="0" normalizeH="0" baseline="0" noProof="0" dirty="0" err="1">
                <a:ln>
                  <a:noFill/>
                </a:ln>
                <a:solidFill>
                  <a:prstClr val="black"/>
                </a:solidFill>
                <a:effectLst/>
                <a:uLnTx/>
                <a:uFillTx/>
                <a:latin typeface="Calibri Light"/>
                <a:ea typeface="+mn-ea"/>
                <a:cs typeface="+mn-cs"/>
                <a:hlinkClick r:id="rId3"/>
              </a:rPr>
              <a:t>en</a:t>
            </a:r>
            <a:r>
              <a:rPr kumimoji="0" lang="en-GB" sz="1400" b="1" i="0" u="none" strike="noStrike" kern="1200" cap="none" spc="0" normalizeH="0" baseline="0" noProof="0" dirty="0">
                <a:ln>
                  <a:noFill/>
                </a:ln>
                <a:solidFill>
                  <a:prstClr val="black"/>
                </a:solidFill>
                <a:effectLst/>
                <a:uLnTx/>
                <a:uFillTx/>
                <a:latin typeface="Calibri Light"/>
                <a:ea typeface="+mn-ea"/>
                <a:cs typeface="+mn-cs"/>
                <a:hlinkClick r:id="rId3"/>
              </a:rPr>
              <a:t>/pensions-and-retirement/building-your-retirement-pot/check-the-progress-of-your-pension-and-retirement-savings</a:t>
            </a:r>
            <a:r>
              <a:rPr kumimoji="0" lang="en-GB" sz="1400" b="1" i="0" u="none" strike="noStrike" kern="1200" cap="none" spc="0" normalizeH="0" baseline="0" noProof="0" dirty="0">
                <a:ln>
                  <a:noFill/>
                </a:ln>
                <a:solidFill>
                  <a:prstClr val="black"/>
                </a:solidFill>
                <a:effectLst/>
                <a:uLnTx/>
                <a:uFillTx/>
                <a:latin typeface="Calibri Light"/>
                <a:ea typeface="+mn-ea"/>
                <a:cs typeface="+mn-cs"/>
              </a:rPr>
              <a:t>  </a:t>
            </a:r>
            <a:endParaRPr kumimoji="0" lang="en-GB" sz="1400" b="1" i="0" u="none" strike="noStrike" kern="1200" cap="none" spc="0" normalizeH="0" baseline="0" noProof="0" dirty="0">
              <a:ln>
                <a:noFill/>
              </a:ln>
              <a:solidFill>
                <a:prstClr val="black"/>
              </a:solidFill>
              <a:effectLst/>
              <a:uLnTx/>
              <a:uFillTx/>
              <a:latin typeface="Calibri Light"/>
              <a:ea typeface="+mn-ea"/>
              <a:cs typeface="Calibri Light"/>
            </a:endParaRPr>
          </a:p>
        </p:txBody>
      </p:sp>
      <p:sp>
        <p:nvSpPr>
          <p:cNvPr id="11" name="TextBox 10">
            <a:extLst>
              <a:ext uri="{FF2B5EF4-FFF2-40B4-BE49-F238E27FC236}">
                <a16:creationId xmlns:a16="http://schemas.microsoft.com/office/drawing/2014/main" id="{AAD49798-9DCB-4B7D-A65F-88F9D64458A6}"/>
              </a:ext>
            </a:extLst>
          </p:cNvPr>
          <p:cNvSpPr txBox="1"/>
          <p:nvPr/>
        </p:nvSpPr>
        <p:spPr>
          <a:xfrm>
            <a:off x="813635" y="5327351"/>
            <a:ext cx="8275092"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Light"/>
                <a:ea typeface="+mn-ea"/>
                <a:cs typeface="+mn-cs"/>
              </a:rPr>
              <a:t>Read more here: </a:t>
            </a:r>
            <a:r>
              <a:rPr kumimoji="0" lang="en-US" sz="1600" b="1" i="0" u="none" strike="noStrike" kern="1200" cap="none" spc="0" normalizeH="0" baseline="0" noProof="0" dirty="0">
                <a:ln>
                  <a:noFill/>
                </a:ln>
                <a:solidFill>
                  <a:prstClr val="black"/>
                </a:solidFill>
                <a:effectLst/>
                <a:uLnTx/>
                <a:uFillTx/>
                <a:latin typeface="Calibri Light"/>
                <a:ea typeface="+mn-ea"/>
                <a:cs typeface="+mn-cs"/>
                <a:hlinkClick r:id="rId4">
                  <a:extLst>
                    <a:ext uri="{A12FA001-AC4F-418D-AE19-62706E023703}">
                      <ahyp:hlinkClr xmlns:ahyp="http://schemas.microsoft.com/office/drawing/2018/hyperlinkcolor" val="tx"/>
                    </a:ext>
                  </a:extLst>
                </a:hlinkClick>
              </a:rPr>
              <a:t>retirementlivingstandards.org.uk/</a:t>
            </a:r>
            <a:endParaRPr kumimoji="0" lang="en-GB" sz="1800" b="1"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 name="Slide Number Placeholder 1">
            <a:extLst>
              <a:ext uri="{FF2B5EF4-FFF2-40B4-BE49-F238E27FC236}">
                <a16:creationId xmlns:a16="http://schemas.microsoft.com/office/drawing/2014/main" id="{63C3F2EE-E6E3-7129-3169-B736FB2AC7F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100" b="0" i="0" u="none" strike="noStrike" kern="1200" cap="none" spc="0" normalizeH="0" baseline="0" noProof="0">
              <a:ln>
                <a:noFill/>
              </a:ln>
              <a:solidFill>
                <a:srgbClr val="000B3B"/>
              </a:solidFill>
              <a:effectLst/>
              <a:uLnTx/>
              <a:uFillTx/>
              <a:latin typeface="Calibri Light"/>
              <a:ea typeface="+mn-ea"/>
              <a:cs typeface="+mn-cs"/>
            </a:endParaRPr>
          </a:p>
        </p:txBody>
      </p:sp>
    </p:spTree>
    <p:extLst>
      <p:ext uri="{BB962C8B-B14F-4D97-AF65-F5344CB8AC3E}">
        <p14:creationId xmlns:p14="http://schemas.microsoft.com/office/powerpoint/2010/main" val="2306589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130A2F-EB60-4E6B-A88A-33CA5E93FAB3}"/>
              </a:ext>
            </a:extLst>
          </p:cNvPr>
          <p:cNvPicPr>
            <a:picLocks noChangeAspect="1"/>
          </p:cNvPicPr>
          <p:nvPr/>
        </p:nvPicPr>
        <p:blipFill>
          <a:blip r:embed="rId3"/>
          <a:stretch>
            <a:fillRect/>
          </a:stretch>
        </p:blipFill>
        <p:spPr>
          <a:xfrm>
            <a:off x="156650" y="279014"/>
            <a:ext cx="6867742" cy="5973505"/>
          </a:xfrm>
          <a:prstGeom prst="rect">
            <a:avLst/>
          </a:prstGeom>
        </p:spPr>
      </p:pic>
      <p:pic>
        <p:nvPicPr>
          <p:cNvPr id="11" name="Picture 10">
            <a:extLst>
              <a:ext uri="{FF2B5EF4-FFF2-40B4-BE49-F238E27FC236}">
                <a16:creationId xmlns:a16="http://schemas.microsoft.com/office/drawing/2014/main" id="{A9354F8C-6EB6-4AAD-AC00-412F5DAE47C2}"/>
              </a:ext>
            </a:extLst>
          </p:cNvPr>
          <p:cNvPicPr>
            <a:picLocks noChangeAspect="1"/>
          </p:cNvPicPr>
          <p:nvPr/>
        </p:nvPicPr>
        <p:blipFill>
          <a:blip r:embed="rId4"/>
          <a:stretch>
            <a:fillRect/>
          </a:stretch>
        </p:blipFill>
        <p:spPr>
          <a:xfrm>
            <a:off x="7262545" y="1734751"/>
            <a:ext cx="4811001" cy="4517768"/>
          </a:xfrm>
          <a:prstGeom prst="rect">
            <a:avLst/>
          </a:prstGeom>
        </p:spPr>
      </p:pic>
      <p:sp>
        <p:nvSpPr>
          <p:cNvPr id="2" name="Footer Placeholder 1">
            <a:extLst>
              <a:ext uri="{FF2B5EF4-FFF2-40B4-BE49-F238E27FC236}">
                <a16:creationId xmlns:a16="http://schemas.microsoft.com/office/drawing/2014/main" id="{D2AC8D33-F6DA-46B0-B159-5F6E392998B6}"/>
              </a:ext>
            </a:extLst>
          </p:cNvPr>
          <p:cNvSpPr>
            <a:spLocks noGrp="1"/>
          </p:cNvSpPr>
          <p:nvPr>
            <p:ph type="ftr" sz="quarter" idx="11"/>
          </p:nvPr>
        </p:nvSpPr>
        <p:spPr>
          <a:xfrm>
            <a:off x="4610500" y="6332400"/>
            <a:ext cx="3872772" cy="363529"/>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dirty="0">
              <a:ln>
                <a:noFill/>
              </a:ln>
              <a:solidFill>
                <a:srgbClr val="000B3B"/>
              </a:solidFill>
              <a:effectLst/>
              <a:uLnTx/>
              <a:uFillTx/>
              <a:latin typeface="Calibri Light"/>
              <a:ea typeface="+mn-ea"/>
              <a:cs typeface="+mn-cs"/>
            </a:endParaRPr>
          </a:p>
        </p:txBody>
      </p:sp>
      <p:sp>
        <p:nvSpPr>
          <p:cNvPr id="3" name="Slide Number Placeholder 2">
            <a:extLst>
              <a:ext uri="{FF2B5EF4-FFF2-40B4-BE49-F238E27FC236}">
                <a16:creationId xmlns:a16="http://schemas.microsoft.com/office/drawing/2014/main" id="{EA574855-DF3E-4AD6-B49F-403B9DD183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100" b="0" i="0" u="none" strike="noStrike" kern="1200" cap="none" spc="0" normalizeH="0" baseline="0" noProof="0">
              <a:ln>
                <a:noFill/>
              </a:ln>
              <a:solidFill>
                <a:srgbClr val="000B3B"/>
              </a:solidFill>
              <a:effectLst/>
              <a:uLnTx/>
              <a:uFillTx/>
              <a:latin typeface="Calibri Light"/>
              <a:ea typeface="+mn-ea"/>
              <a:cs typeface="+mn-cs"/>
            </a:endParaRPr>
          </a:p>
        </p:txBody>
      </p:sp>
    </p:spTree>
    <p:extLst>
      <p:ext uri="{BB962C8B-B14F-4D97-AF65-F5344CB8AC3E}">
        <p14:creationId xmlns:p14="http://schemas.microsoft.com/office/powerpoint/2010/main" val="3296837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F2AD7AC-3B21-3215-8CE2-01598DD9F4F2}"/>
              </a:ext>
            </a:extLst>
          </p:cNvPr>
          <p:cNvSpPr>
            <a:spLocks noGrp="1"/>
          </p:cNvSpPr>
          <p:nvPr>
            <p:ph type="title"/>
          </p:nvPr>
        </p:nvSpPr>
        <p:spPr/>
        <p:txBody>
          <a:bodyPr/>
          <a:lstStyle/>
          <a:p>
            <a:r>
              <a:rPr lang="en-GB" b="1" dirty="0">
                <a:latin typeface="+mn-lt"/>
              </a:rPr>
              <a:t>Budgeting in retirement worksheet</a:t>
            </a:r>
            <a:endParaRPr lang="en-GB" dirty="0"/>
          </a:p>
        </p:txBody>
      </p:sp>
      <p:pic>
        <p:nvPicPr>
          <p:cNvPr id="10" name="Content Placeholder 11">
            <a:extLst>
              <a:ext uri="{FF2B5EF4-FFF2-40B4-BE49-F238E27FC236}">
                <a16:creationId xmlns:a16="http://schemas.microsoft.com/office/drawing/2014/main" id="{D569E6B4-C04F-6048-1296-56ABA232D329}"/>
              </a:ext>
            </a:extLst>
          </p:cNvPr>
          <p:cNvPicPr>
            <a:picLocks noGrp="1" noChangeAspect="1"/>
          </p:cNvPicPr>
          <p:nvPr>
            <p:ph idx="1"/>
          </p:nvPr>
        </p:nvPicPr>
        <p:blipFill>
          <a:blip r:embed="rId3"/>
          <a:stretch>
            <a:fillRect/>
          </a:stretch>
        </p:blipFill>
        <p:spPr>
          <a:xfrm>
            <a:off x="429082" y="1323181"/>
            <a:ext cx="4645276" cy="4211638"/>
          </a:xfrm>
          <a:prstGeom prst="rect">
            <a:avLst/>
          </a:prstGeom>
        </p:spPr>
      </p:pic>
      <p:sp>
        <p:nvSpPr>
          <p:cNvPr id="4" name="Footer Placeholder 3">
            <a:extLst>
              <a:ext uri="{FF2B5EF4-FFF2-40B4-BE49-F238E27FC236}">
                <a16:creationId xmlns:a16="http://schemas.microsoft.com/office/drawing/2014/main" id="{EAA5DA71-55FC-ED4B-EE4D-D146B4F7EEF7}"/>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a:ln>
                <a:noFill/>
              </a:ln>
              <a:solidFill>
                <a:srgbClr val="000B3B"/>
              </a:solidFill>
              <a:effectLst/>
              <a:uLnTx/>
              <a:uFillTx/>
              <a:latin typeface="Calibri Light"/>
              <a:ea typeface="+mn-ea"/>
              <a:cs typeface="+mn-cs"/>
            </a:endParaRPr>
          </a:p>
        </p:txBody>
      </p:sp>
      <p:sp>
        <p:nvSpPr>
          <p:cNvPr id="5" name="Slide Number Placeholder 4">
            <a:extLst>
              <a:ext uri="{FF2B5EF4-FFF2-40B4-BE49-F238E27FC236}">
                <a16:creationId xmlns:a16="http://schemas.microsoft.com/office/drawing/2014/main" id="{A663B0EE-50C7-E8E3-007E-F6C3BFA7155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100" b="0" i="0" u="none" strike="noStrike" kern="1200" cap="none" spc="0" normalizeH="0" baseline="0" noProof="0">
              <a:ln>
                <a:noFill/>
              </a:ln>
              <a:solidFill>
                <a:srgbClr val="000B3B"/>
              </a:solidFill>
              <a:effectLst/>
              <a:uLnTx/>
              <a:uFillTx/>
              <a:latin typeface="Calibri Light"/>
              <a:ea typeface="+mn-ea"/>
              <a:cs typeface="+mn-cs"/>
            </a:endParaRPr>
          </a:p>
        </p:txBody>
      </p:sp>
      <p:sp>
        <p:nvSpPr>
          <p:cNvPr id="9" name="TextBox 8">
            <a:extLst>
              <a:ext uri="{FF2B5EF4-FFF2-40B4-BE49-F238E27FC236}">
                <a16:creationId xmlns:a16="http://schemas.microsoft.com/office/drawing/2014/main" id="{409A7588-1759-6091-24A2-9CD2836BF058}"/>
              </a:ext>
            </a:extLst>
          </p:cNvPr>
          <p:cNvSpPr txBox="1"/>
          <p:nvPr/>
        </p:nvSpPr>
        <p:spPr>
          <a:xfrm>
            <a:off x="429082" y="5829813"/>
            <a:ext cx="11327549"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Light"/>
                <a:ea typeface="+mn-ea"/>
                <a:cs typeface="+mn-cs"/>
                <a:hlinkClick r:id="rId4">
                  <a:extLst>
                    <a:ext uri="{A12FA001-AC4F-418D-AE19-62706E023703}">
                      <ahyp:hlinkClr xmlns:ahyp="http://schemas.microsoft.com/office/drawing/2018/hyperlinkcolor" val="tx"/>
                    </a:ext>
                  </a:extLst>
                </a:hlinkClick>
              </a:rPr>
              <a:t>https://www.moneyhelper.org.uk/en/pensions-and-retirement/building-your-retirement-pot/check-the-progress-of-your-pension-and-retirement-savings#check-your-progress-using-our-retirement-planning-worksheet</a:t>
            </a:r>
            <a:r>
              <a:rPr kumimoji="0" lang="en-GB" sz="1400" b="0" i="0" u="none" strike="noStrike" kern="1200" cap="none" spc="0" normalizeH="0" baseline="0" noProof="0" dirty="0">
                <a:ln>
                  <a:noFill/>
                </a:ln>
                <a:solidFill>
                  <a:prstClr val="white"/>
                </a:solidFill>
                <a:effectLst/>
                <a:uLnTx/>
                <a:uFillTx/>
                <a:latin typeface="Calibri Light"/>
                <a:ea typeface="+mn-ea"/>
                <a:cs typeface="+mn-cs"/>
              </a:rPr>
              <a:t> </a:t>
            </a:r>
          </a:p>
        </p:txBody>
      </p:sp>
      <p:pic>
        <p:nvPicPr>
          <p:cNvPr id="15" name="Content Placeholder 10">
            <a:extLst>
              <a:ext uri="{FF2B5EF4-FFF2-40B4-BE49-F238E27FC236}">
                <a16:creationId xmlns:a16="http://schemas.microsoft.com/office/drawing/2014/main" id="{764C1EBB-20F7-0639-1FBA-76F3AF8A3B88}"/>
              </a:ext>
            </a:extLst>
          </p:cNvPr>
          <p:cNvPicPr>
            <a:picLocks noChangeAspect="1"/>
          </p:cNvPicPr>
          <p:nvPr/>
        </p:nvPicPr>
        <p:blipFill>
          <a:blip r:embed="rId5"/>
          <a:stretch>
            <a:fillRect/>
          </a:stretch>
        </p:blipFill>
        <p:spPr>
          <a:xfrm>
            <a:off x="6092856" y="1645444"/>
            <a:ext cx="5181600" cy="3889375"/>
          </a:xfrm>
          <a:prstGeom prst="rect">
            <a:avLst/>
          </a:prstGeom>
        </p:spPr>
      </p:pic>
    </p:spTree>
    <p:extLst>
      <p:ext uri="{BB962C8B-B14F-4D97-AF65-F5344CB8AC3E}">
        <p14:creationId xmlns:p14="http://schemas.microsoft.com/office/powerpoint/2010/main" val="966326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84B9992-9CE9-32A0-8DF5-B79F6B3D9383}"/>
              </a:ext>
            </a:extLst>
          </p:cNvPr>
          <p:cNvSpPr>
            <a:spLocks noGrp="1"/>
          </p:cNvSpPr>
          <p:nvPr>
            <p:ph type="title"/>
          </p:nvPr>
        </p:nvSpPr>
        <p:spPr>
          <a:xfrm>
            <a:off x="570173" y="555585"/>
            <a:ext cx="11033456" cy="659757"/>
          </a:xfrm>
          <a:solidFill>
            <a:schemeClr val="accent4"/>
          </a:solidFill>
        </p:spPr>
        <p:txBody>
          <a:bodyPr/>
          <a:lstStyle/>
          <a:p>
            <a:pPr>
              <a:spcBef>
                <a:spcPts val="600"/>
              </a:spcBef>
            </a:pPr>
            <a:r>
              <a:rPr lang="en-GB" dirty="0">
                <a:solidFill>
                  <a:schemeClr val="tx2"/>
                </a:solidFill>
              </a:rPr>
              <a:t> State Pension</a:t>
            </a:r>
          </a:p>
        </p:txBody>
      </p:sp>
      <p:sp>
        <p:nvSpPr>
          <p:cNvPr id="8" name="Content Placeholder 7">
            <a:extLst>
              <a:ext uri="{FF2B5EF4-FFF2-40B4-BE49-F238E27FC236}">
                <a16:creationId xmlns:a16="http://schemas.microsoft.com/office/drawing/2014/main" id="{C6711DEE-F798-847A-BF7D-58CFA21A1412}"/>
              </a:ext>
            </a:extLst>
          </p:cNvPr>
          <p:cNvSpPr>
            <a:spLocks noGrp="1"/>
          </p:cNvSpPr>
          <p:nvPr>
            <p:ph idx="1"/>
          </p:nvPr>
        </p:nvSpPr>
        <p:spPr>
          <a:xfrm>
            <a:off x="570173" y="1597306"/>
            <a:ext cx="11033456" cy="4579657"/>
          </a:xfrm>
        </p:spPr>
        <p:txBody>
          <a:bodyPr/>
          <a:lstStyle/>
          <a:p>
            <a:pPr marL="285750" lvl="0" indent="-285750">
              <a:lnSpc>
                <a:spcPct val="100000"/>
              </a:lnSpc>
              <a:spcBef>
                <a:spcPts val="600"/>
              </a:spcBef>
              <a:spcAft>
                <a:spcPts val="1800"/>
              </a:spcAft>
              <a:buFont typeface="Arial" panose="020B0604020202020204" pitchFamily="34" charset="0"/>
              <a:buChar char="•"/>
            </a:pPr>
            <a:r>
              <a:rPr lang="en-US" b="0" dirty="0">
                <a:solidFill>
                  <a:schemeClr val="tx1"/>
                </a:solidFill>
              </a:rPr>
              <a:t>Paid i</a:t>
            </a:r>
            <a:r>
              <a:rPr lang="en-US" sz="1800" b="0" dirty="0">
                <a:solidFill>
                  <a:schemeClr val="tx1"/>
                </a:solidFill>
              </a:rPr>
              <a:t>n addition to your workplace pension</a:t>
            </a:r>
          </a:p>
          <a:p>
            <a:pPr marL="285750" lvl="0" indent="-285750">
              <a:lnSpc>
                <a:spcPct val="100000"/>
              </a:lnSpc>
              <a:spcBef>
                <a:spcPts val="600"/>
              </a:spcBef>
              <a:spcAft>
                <a:spcPts val="1800"/>
              </a:spcAft>
              <a:buFont typeface="Arial" panose="020B0604020202020204" pitchFamily="34" charset="0"/>
              <a:buChar char="•"/>
            </a:pPr>
            <a:r>
              <a:rPr lang="en-US" sz="1800" b="0" dirty="0">
                <a:solidFill>
                  <a:schemeClr val="tx1"/>
                </a:solidFill>
              </a:rPr>
              <a:t>The full new State Pension is </a:t>
            </a:r>
            <a:r>
              <a:rPr lang="en-US" sz="1800" dirty="0">
                <a:solidFill>
                  <a:schemeClr val="tx1"/>
                </a:solidFill>
              </a:rPr>
              <a:t>£203.85 a week</a:t>
            </a:r>
            <a:r>
              <a:rPr lang="en-US" sz="1800" b="0" dirty="0">
                <a:solidFill>
                  <a:schemeClr val="tx1"/>
                </a:solidFill>
              </a:rPr>
              <a:t> (£10,600 </a:t>
            </a:r>
            <a:r>
              <a:rPr lang="en-US" b="0" dirty="0">
                <a:solidFill>
                  <a:schemeClr val="tx1"/>
                </a:solidFill>
              </a:rPr>
              <a:t>a</a:t>
            </a:r>
            <a:r>
              <a:rPr lang="en-US" sz="1800" b="0" dirty="0">
                <a:solidFill>
                  <a:schemeClr val="tx1"/>
                </a:solidFill>
              </a:rPr>
              <a:t> year) From April 2024 </a:t>
            </a:r>
            <a:r>
              <a:rPr lang="en-US" sz="1800" dirty="0">
                <a:solidFill>
                  <a:schemeClr val="tx1"/>
                </a:solidFill>
              </a:rPr>
              <a:t>£221.20 a week </a:t>
            </a:r>
            <a:r>
              <a:rPr lang="en-US" sz="1800" b="0" dirty="0">
                <a:solidFill>
                  <a:schemeClr val="tx1"/>
                </a:solidFill>
              </a:rPr>
              <a:t>(£11,502 a year)</a:t>
            </a:r>
          </a:p>
          <a:p>
            <a:pPr marL="285750" indent="-285750">
              <a:lnSpc>
                <a:spcPct val="100000"/>
              </a:lnSpc>
              <a:spcBef>
                <a:spcPts val="600"/>
              </a:spcBef>
              <a:spcAft>
                <a:spcPts val="1800"/>
              </a:spcAft>
              <a:buFont typeface="Arial" panose="020B0604020202020204" pitchFamily="34" charset="0"/>
              <a:buChar char="•"/>
            </a:pPr>
            <a:r>
              <a:rPr lang="en-US" sz="1800" b="0" dirty="0">
                <a:solidFill>
                  <a:schemeClr val="tx1"/>
                </a:solidFill>
              </a:rPr>
              <a:t>You’ll need at least 35 qualifying years of National Insurance contributions to receive the full new State Pension</a:t>
            </a:r>
          </a:p>
          <a:p>
            <a:pPr marL="285750" lvl="0" indent="-285750">
              <a:lnSpc>
                <a:spcPct val="100000"/>
              </a:lnSpc>
              <a:spcBef>
                <a:spcPts val="600"/>
              </a:spcBef>
              <a:spcAft>
                <a:spcPts val="1800"/>
              </a:spcAft>
              <a:buFont typeface="Arial" panose="020B0604020202020204" pitchFamily="34" charset="0"/>
              <a:buChar char="•"/>
            </a:pPr>
            <a:r>
              <a:rPr lang="en-US" sz="1800" b="0" dirty="0">
                <a:solidFill>
                  <a:schemeClr val="tx1"/>
                </a:solidFill>
              </a:rPr>
              <a:t>You can find out your own State Pension age here: </a:t>
            </a:r>
            <a:r>
              <a:rPr lang="en-US" sz="1800" b="1" dirty="0">
                <a:solidFill>
                  <a:schemeClr val="tx1"/>
                </a:solidFill>
                <a:hlinkClick r:id="rId3">
                  <a:extLst>
                    <a:ext uri="{A12FA001-AC4F-418D-AE19-62706E023703}">
                      <ahyp:hlinkClr xmlns:ahyp="http://schemas.microsoft.com/office/drawing/2018/hyperlinkcolor" val="tx"/>
                    </a:ext>
                  </a:extLst>
                </a:hlinkClick>
              </a:rPr>
              <a:t>gov.uk/state-pension-age</a:t>
            </a:r>
            <a:r>
              <a:rPr lang="en-US" sz="1800" b="1" dirty="0">
                <a:solidFill>
                  <a:schemeClr val="tx1"/>
                </a:solidFill>
              </a:rPr>
              <a:t> </a:t>
            </a:r>
            <a:br>
              <a:rPr lang="en-US" sz="1800" b="1" dirty="0">
                <a:solidFill>
                  <a:schemeClr val="tx1"/>
                </a:solidFill>
              </a:rPr>
            </a:br>
            <a:r>
              <a:rPr lang="en-US" sz="1400" b="0" dirty="0">
                <a:solidFill>
                  <a:schemeClr val="tx1"/>
                </a:solidFill>
              </a:rPr>
              <a:t>For example, someone currently in their thirties can’t claim their State Pension until age 68 </a:t>
            </a:r>
            <a:endParaRPr lang="en-US" sz="1400" dirty="0">
              <a:solidFill>
                <a:schemeClr val="tx1"/>
              </a:solidFill>
            </a:endParaRPr>
          </a:p>
          <a:p>
            <a:pPr marL="285750" lvl="0" indent="-285750">
              <a:lnSpc>
                <a:spcPct val="100000"/>
              </a:lnSpc>
              <a:spcBef>
                <a:spcPts val="600"/>
              </a:spcBef>
              <a:spcAft>
                <a:spcPts val="1800"/>
              </a:spcAft>
              <a:buFont typeface="Arial" panose="020B0604020202020204" pitchFamily="34" charset="0"/>
              <a:buChar char="•"/>
            </a:pPr>
            <a:r>
              <a:rPr lang="en-US" sz="1800" b="0" dirty="0">
                <a:solidFill>
                  <a:schemeClr val="tx1"/>
                </a:solidFill>
              </a:rPr>
              <a:t>You can request a State Pension forecast online to see your current position:  </a:t>
            </a:r>
            <a:r>
              <a:rPr lang="en-US" sz="1800" b="1" dirty="0">
                <a:solidFill>
                  <a:schemeClr val="tx1"/>
                </a:solidFill>
                <a:hlinkClick r:id="rId4">
                  <a:extLst>
                    <a:ext uri="{A12FA001-AC4F-418D-AE19-62706E023703}">
                      <ahyp:hlinkClr xmlns:ahyp="http://schemas.microsoft.com/office/drawing/2018/hyperlinkcolor" val="tx"/>
                    </a:ext>
                  </a:extLst>
                </a:hlinkClick>
              </a:rPr>
              <a:t>gov.uk/check-state-pension</a:t>
            </a:r>
            <a:r>
              <a:rPr lang="en-US" sz="1800" dirty="0">
                <a:solidFill>
                  <a:schemeClr val="tx1"/>
                </a:solidFill>
              </a:rPr>
              <a:t> </a:t>
            </a:r>
            <a:br>
              <a:rPr lang="en-US" sz="1800" dirty="0">
                <a:solidFill>
                  <a:schemeClr val="tx1"/>
                </a:solidFill>
              </a:rPr>
            </a:br>
            <a:r>
              <a:rPr lang="en-US" sz="1400" b="0" i="1" dirty="0">
                <a:solidFill>
                  <a:schemeClr val="tx1"/>
                </a:solidFill>
              </a:rPr>
              <a:t>(a Government Gateway or GOV.UK Verify account is required)</a:t>
            </a:r>
            <a:r>
              <a:rPr lang="en-US" sz="1400" b="0" dirty="0">
                <a:solidFill>
                  <a:schemeClr val="tx1"/>
                </a:solidFill>
              </a:rPr>
              <a:t> </a:t>
            </a:r>
          </a:p>
          <a:p>
            <a:pPr marL="285750" indent="-285750">
              <a:lnSpc>
                <a:spcPct val="100000"/>
              </a:lnSpc>
              <a:spcBef>
                <a:spcPts val="600"/>
              </a:spcBef>
              <a:spcAft>
                <a:spcPts val="1800"/>
              </a:spcAft>
              <a:buFont typeface="Arial" panose="020B0604020202020204" pitchFamily="34" charset="0"/>
              <a:buChar char="•"/>
            </a:pPr>
            <a:r>
              <a:rPr lang="en-US" sz="1800" b="0" dirty="0">
                <a:solidFill>
                  <a:schemeClr val="tx1"/>
                </a:solidFill>
              </a:rPr>
              <a:t>If there are any gaps in your National Insurance record, you may be able to pay voluntary National Insurance contributions to top up your State Pension. </a:t>
            </a:r>
            <a:br>
              <a:rPr lang="en-US" sz="1800" b="0" dirty="0">
                <a:solidFill>
                  <a:schemeClr val="tx1"/>
                </a:solidFill>
              </a:rPr>
            </a:br>
            <a:r>
              <a:rPr lang="en-US" sz="1400" b="0" dirty="0">
                <a:solidFill>
                  <a:schemeClr val="tx1"/>
                </a:solidFill>
              </a:rPr>
              <a:t>Visit </a:t>
            </a:r>
            <a:r>
              <a:rPr lang="en-US" sz="1400" b="0" dirty="0">
                <a:solidFill>
                  <a:schemeClr val="tx1"/>
                </a:solidFill>
                <a:hlinkClick r:id="rId5">
                  <a:extLst>
                    <a:ext uri="{A12FA001-AC4F-418D-AE19-62706E023703}">
                      <ahyp:hlinkClr xmlns:ahyp="http://schemas.microsoft.com/office/drawing/2018/hyperlinkcolor" val="tx"/>
                    </a:ext>
                  </a:extLst>
                </a:hlinkClick>
              </a:rPr>
              <a:t>gov.uk/voluntary-national-insurance-contributions</a:t>
            </a:r>
            <a:r>
              <a:rPr lang="en-US" sz="1400" b="0" dirty="0">
                <a:solidFill>
                  <a:schemeClr val="tx1"/>
                </a:solidFill>
              </a:rPr>
              <a:t> for more information or call the Future Pension Centre on </a:t>
            </a:r>
            <a:r>
              <a:rPr lang="en-GB" sz="1400" b="0" i="0" dirty="0">
                <a:solidFill>
                  <a:srgbClr val="0B0C0C"/>
                </a:solidFill>
                <a:effectLst/>
                <a:latin typeface="GDS Transport"/>
              </a:rPr>
              <a:t>0800 731 0175</a:t>
            </a:r>
            <a:r>
              <a:rPr lang="en-US" sz="1400" b="0" dirty="0">
                <a:solidFill>
                  <a:schemeClr val="tx1"/>
                </a:solidFill>
              </a:rPr>
              <a:t>.</a:t>
            </a:r>
            <a:endParaRPr lang="en-GB" sz="1400" b="0" dirty="0">
              <a:solidFill>
                <a:schemeClr val="tx1"/>
              </a:solidFill>
            </a:endParaRPr>
          </a:p>
          <a:p>
            <a:endParaRPr lang="en-GB" dirty="0"/>
          </a:p>
        </p:txBody>
      </p:sp>
      <p:sp>
        <p:nvSpPr>
          <p:cNvPr id="3" name="Footer Placeholder 2">
            <a:extLst>
              <a:ext uri="{FF2B5EF4-FFF2-40B4-BE49-F238E27FC236}">
                <a16:creationId xmlns:a16="http://schemas.microsoft.com/office/drawing/2014/main" id="{146DAF0B-6191-410C-83B5-97AFAAFD10E6}"/>
              </a:ext>
            </a:extLst>
          </p:cNvPr>
          <p:cNvSpPr>
            <a:spLocks noGrp="1"/>
          </p:cNvSpPr>
          <p:nvPr>
            <p:ph type="ftr" sz="quarter" idx="11"/>
          </p:nvPr>
        </p:nvSpPr>
        <p:spPr>
          <a:xfrm>
            <a:off x="3401639" y="6405350"/>
            <a:ext cx="4732361" cy="316127"/>
          </a:xfrm>
        </p:spPr>
        <p:txBody>
          <a:bodyPr anchor="t">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dirty="0">
              <a:ln>
                <a:noFill/>
              </a:ln>
              <a:solidFill>
                <a:srgbClr val="000B3B"/>
              </a:solidFill>
              <a:effectLst/>
              <a:uLnTx/>
              <a:uFillTx/>
              <a:latin typeface="Calibri Light"/>
              <a:ea typeface="+mn-ea"/>
              <a:cs typeface="+mn-cs"/>
            </a:endParaRPr>
          </a:p>
        </p:txBody>
      </p:sp>
      <p:sp>
        <p:nvSpPr>
          <p:cNvPr id="2" name="Slide Number Placeholder 1">
            <a:extLst>
              <a:ext uri="{FF2B5EF4-FFF2-40B4-BE49-F238E27FC236}">
                <a16:creationId xmlns:a16="http://schemas.microsoft.com/office/drawing/2014/main" id="{C2867601-BD8D-D594-6434-AA7A0E153DF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100" b="0" i="0" u="none" strike="noStrike" kern="1200" cap="none" spc="0" normalizeH="0" baseline="0" noProof="0">
              <a:ln>
                <a:noFill/>
              </a:ln>
              <a:solidFill>
                <a:srgbClr val="000B3B"/>
              </a:solidFill>
              <a:effectLst/>
              <a:uLnTx/>
              <a:uFillTx/>
              <a:latin typeface="Calibri Light"/>
              <a:ea typeface="+mn-ea"/>
              <a:cs typeface="+mn-cs"/>
            </a:endParaRPr>
          </a:p>
        </p:txBody>
      </p:sp>
    </p:spTree>
    <p:extLst>
      <p:ext uri="{BB962C8B-B14F-4D97-AF65-F5344CB8AC3E}">
        <p14:creationId xmlns:p14="http://schemas.microsoft.com/office/powerpoint/2010/main" val="2771169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1EB9-2AA6-7078-E0DA-F395B8C28D61}"/>
              </a:ext>
            </a:extLst>
          </p:cNvPr>
          <p:cNvSpPr>
            <a:spLocks noGrp="1"/>
          </p:cNvSpPr>
          <p:nvPr>
            <p:ph type="title"/>
          </p:nvPr>
        </p:nvSpPr>
        <p:spPr>
          <a:xfrm>
            <a:off x="570174" y="504967"/>
            <a:ext cx="6220829" cy="1185722"/>
          </a:xfrm>
        </p:spPr>
        <p:txBody>
          <a:bodyPr anchor="t">
            <a:normAutofit/>
          </a:bodyPr>
          <a:lstStyle/>
          <a:p>
            <a:r>
              <a:rPr lang="en-GB" dirty="0"/>
              <a:t>The New State Pension – claiming and payment</a:t>
            </a:r>
          </a:p>
        </p:txBody>
      </p:sp>
      <p:sp>
        <p:nvSpPr>
          <p:cNvPr id="4" name="Footer Placeholder 3">
            <a:extLst>
              <a:ext uri="{FF2B5EF4-FFF2-40B4-BE49-F238E27FC236}">
                <a16:creationId xmlns:a16="http://schemas.microsoft.com/office/drawing/2014/main" id="{E39F4D50-38A8-A216-228B-1945B57843FA}"/>
              </a:ext>
            </a:extLst>
          </p:cNvPr>
          <p:cNvSpPr>
            <a:spLocks noGrp="1"/>
          </p:cNvSpPr>
          <p:nvPr>
            <p:ph type="ftr" sz="quarter" idx="11"/>
          </p:nvPr>
        </p:nvSpPr>
        <p:spPr>
          <a:xfrm>
            <a:off x="3433170" y="6405350"/>
            <a:ext cx="4732361" cy="316127"/>
          </a:xfrm>
        </p:spPr>
        <p:txBody>
          <a:bodyPr anchor="t">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a:ln>
                <a:noFill/>
              </a:ln>
              <a:solidFill>
                <a:srgbClr val="000B3B"/>
              </a:solidFill>
              <a:effectLst/>
              <a:uLnTx/>
              <a:uFillTx/>
              <a:latin typeface="Calibri Light"/>
              <a:ea typeface="+mn-ea"/>
              <a:cs typeface="+mn-cs"/>
            </a:endParaRPr>
          </a:p>
        </p:txBody>
      </p:sp>
      <p:sp>
        <p:nvSpPr>
          <p:cNvPr id="5" name="Slide Number Placeholder 4">
            <a:extLst>
              <a:ext uri="{FF2B5EF4-FFF2-40B4-BE49-F238E27FC236}">
                <a16:creationId xmlns:a16="http://schemas.microsoft.com/office/drawing/2014/main" id="{4DB4FB21-FD6A-9CA8-BF08-31BD888A7FE1}"/>
              </a:ext>
            </a:extLst>
          </p:cNvPr>
          <p:cNvSpPr>
            <a:spLocks noGrp="1"/>
          </p:cNvSpPr>
          <p:nvPr>
            <p:ph type="sldNum" sz="quarter" idx="12"/>
          </p:nvPr>
        </p:nvSpPr>
        <p:spPr>
          <a:xfrm>
            <a:off x="8610600" y="6405350"/>
            <a:ext cx="2993029" cy="316127"/>
          </a:xfrm>
        </p:spPr>
        <p:txBody>
          <a:bodyPr anchor="t">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2B8D114-8DD6-4905-A30D-5CEAD97DB2FC}" type="slidenum">
              <a:rPr kumimoji="0" lang="en-GB" sz="11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9</a:t>
            </a:fld>
            <a:endParaRPr kumimoji="0" lang="en-GB" sz="1100" b="0" i="0" u="none" strike="noStrike" kern="1200" cap="none" spc="0" normalizeH="0" baseline="0" noProof="0">
              <a:ln>
                <a:noFill/>
              </a:ln>
              <a:solidFill>
                <a:prstClr val="white"/>
              </a:solidFill>
              <a:effectLst/>
              <a:uLnTx/>
              <a:uFillTx/>
              <a:latin typeface="Calibri Light"/>
              <a:ea typeface="+mn-ea"/>
              <a:cs typeface="+mn-cs"/>
            </a:endParaRPr>
          </a:p>
        </p:txBody>
      </p:sp>
      <p:graphicFrame>
        <p:nvGraphicFramePr>
          <p:cNvPr id="7" name="Content Placeholder 2">
            <a:extLst>
              <a:ext uri="{FF2B5EF4-FFF2-40B4-BE49-F238E27FC236}">
                <a16:creationId xmlns:a16="http://schemas.microsoft.com/office/drawing/2014/main" id="{4523A294-6B4C-1907-68E9-6E29A01C6AF6}"/>
              </a:ext>
            </a:extLst>
          </p:cNvPr>
          <p:cNvGraphicFramePr>
            <a:graphicFrameLocks noGrp="1"/>
          </p:cNvGraphicFramePr>
          <p:nvPr>
            <p:ph idx="1"/>
          </p:nvPr>
        </p:nvGraphicFramePr>
        <p:xfrm>
          <a:off x="306797" y="1640022"/>
          <a:ext cx="8224023" cy="4015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Placeholder 8">
            <a:extLst>
              <a:ext uri="{FF2B5EF4-FFF2-40B4-BE49-F238E27FC236}">
                <a16:creationId xmlns:a16="http://schemas.microsoft.com/office/drawing/2014/main" id="{B9FC45CB-8A19-BDC9-F22A-8BC690D26779}"/>
              </a:ext>
            </a:extLst>
          </p:cNvPr>
          <p:cNvPicPr>
            <a:picLocks noGrp="1" noChangeAspect="1"/>
          </p:cNvPicPr>
          <p:nvPr>
            <p:ph type="pic" sz="quarter" idx="13"/>
          </p:nvPr>
        </p:nvPicPr>
        <p:blipFill rotWithShape="1">
          <a:blip r:embed="rId8"/>
          <a:srcRect l="12956" t="4564" r="47014" b="68143"/>
          <a:stretch/>
        </p:blipFill>
        <p:spPr bwMode="auto">
          <a:xfrm>
            <a:off x="7570595" y="504967"/>
            <a:ext cx="4117868" cy="1871758"/>
          </a:xfrm>
          <a:prstGeom prst="rect">
            <a:avLst/>
          </a:prstGeom>
          <a:ln>
            <a:noFill/>
          </a:ln>
          <a:extLst>
            <a:ext uri="{53640926-AAD7-44D8-BBD7-CCE9431645EC}">
              <a14:shadowObscured xmlns:a14="http://schemas.microsoft.com/office/drawing/2010/main"/>
            </a:ext>
          </a:extLst>
        </p:spPr>
      </p:pic>
      <p:pic>
        <p:nvPicPr>
          <p:cNvPr id="10" name="Picture 9" descr="Making an insurance claim overview | Money Donut">
            <a:extLst>
              <a:ext uri="{FF2B5EF4-FFF2-40B4-BE49-F238E27FC236}">
                <a16:creationId xmlns:a16="http://schemas.microsoft.com/office/drawing/2014/main" id="{420F97C4-DB9F-F576-383F-1B85EF207A2F}"/>
              </a:ext>
            </a:extLst>
          </p:cNvPr>
          <p:cNvPicPr>
            <a:picLocks noChangeAspect="1"/>
          </p:cNvPicPr>
          <p:nvPr/>
        </p:nvPicPr>
        <p:blipFill rotWithShape="1">
          <a:blip r:embed="rId9">
            <a:extLst>
              <a:ext uri="{28A0092B-C50C-407E-A947-70E740481C1C}">
                <a14:useLocalDpi xmlns:a14="http://schemas.microsoft.com/office/drawing/2010/main" val="0"/>
              </a:ext>
            </a:extLst>
          </a:blip>
          <a:srcRect l="61406" t="-548" r="-1047" b="17341"/>
          <a:stretch/>
        </p:blipFill>
        <p:spPr bwMode="auto">
          <a:xfrm>
            <a:off x="8408997" y="3026688"/>
            <a:ext cx="2441065" cy="310643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09075470"/>
      </p:ext>
    </p:extLst>
  </p:cSld>
  <p:clrMapOvr>
    <a:masterClrMapping/>
  </p:clrMapOvr>
</p:sld>
</file>

<file path=ppt/theme/theme1.xml><?xml version="1.0" encoding="utf-8"?>
<a:theme xmlns:a="http://schemas.openxmlformats.org/drawingml/2006/main" name="1_Office Theme">
  <a:themeElements>
    <a:clrScheme name="MPS Money Helper Theme Colours">
      <a:dk1>
        <a:sysClr val="windowText" lastClr="000000"/>
      </a:dk1>
      <a:lt1>
        <a:sysClr val="window" lastClr="FFFFFF"/>
      </a:lt1>
      <a:dk2>
        <a:srgbClr val="000B3B"/>
      </a:dk2>
      <a:lt2>
        <a:srgbClr val="E7E6E6"/>
      </a:lt2>
      <a:accent1>
        <a:srgbClr val="0F19A0"/>
      </a:accent1>
      <a:accent2>
        <a:srgbClr val="C82A87"/>
      </a:accent2>
      <a:accent3>
        <a:srgbClr val="F0F05A"/>
      </a:accent3>
      <a:accent4>
        <a:srgbClr val="6FD8D8"/>
      </a:accent4>
      <a:accent5>
        <a:srgbClr val="000B3B"/>
      </a:accent5>
      <a:accent6>
        <a:srgbClr val="910094"/>
      </a:accent6>
      <a:hlink>
        <a:srgbClr val="262626"/>
      </a:hlink>
      <a:folHlink>
        <a:srgbClr val="C82A87"/>
      </a:folHlink>
    </a:clrScheme>
    <a:fontScheme name="MPS Money Helper Theme Fonts">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PS_MoneyHelper_Presentation_16.9_English" id="{7AFA80A8-46CB-4847-8912-C832404B9340}" vid="{EB79B152-1EE6-B540-82F0-02A7B160F322}"/>
    </a:ext>
  </a:extLst>
</a:theme>
</file>

<file path=ppt/theme/theme2.xml><?xml version="1.0" encoding="utf-8"?>
<a:theme xmlns:a="http://schemas.openxmlformats.org/drawingml/2006/main" name="7_Office Theme">
  <a:themeElements>
    <a:clrScheme name="MPS Money Helper Theme Colours">
      <a:dk1>
        <a:sysClr val="windowText" lastClr="000000"/>
      </a:dk1>
      <a:lt1>
        <a:sysClr val="window" lastClr="FFFFFF"/>
      </a:lt1>
      <a:dk2>
        <a:srgbClr val="000B3B"/>
      </a:dk2>
      <a:lt2>
        <a:srgbClr val="E7E6E6"/>
      </a:lt2>
      <a:accent1>
        <a:srgbClr val="0F19A0"/>
      </a:accent1>
      <a:accent2>
        <a:srgbClr val="C82A87"/>
      </a:accent2>
      <a:accent3>
        <a:srgbClr val="F0F05A"/>
      </a:accent3>
      <a:accent4>
        <a:srgbClr val="6FD8D8"/>
      </a:accent4>
      <a:accent5>
        <a:srgbClr val="000B3B"/>
      </a:accent5>
      <a:accent6>
        <a:srgbClr val="910094"/>
      </a:accent6>
      <a:hlink>
        <a:srgbClr val="262626"/>
      </a:hlink>
      <a:folHlink>
        <a:srgbClr val="C82A87"/>
      </a:folHlink>
    </a:clrScheme>
    <a:fontScheme name="MPS Money Helper Theme Fonts">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PS_MoneyHelper_Presentation_16.9_English_CoBranded" id="{40B68360-BE4F-E44D-9096-D9697B72AD90}" vid="{7B1760FF-C91F-0B4B-AF6A-6D297CCC4212}"/>
    </a:ext>
  </a:extLst>
</a:theme>
</file>

<file path=ppt/theme/theme3.xml><?xml version="1.0" encoding="utf-8"?>
<a:theme xmlns:a="http://schemas.openxmlformats.org/drawingml/2006/main" name="Office Theme">
  <a:themeElements>
    <a:clrScheme name="MPS Money Helper Theme Colours">
      <a:dk1>
        <a:sysClr val="windowText" lastClr="000000"/>
      </a:dk1>
      <a:lt1>
        <a:sysClr val="window" lastClr="FFFFFF"/>
      </a:lt1>
      <a:dk2>
        <a:srgbClr val="000B3B"/>
      </a:dk2>
      <a:lt2>
        <a:srgbClr val="E7E6E6"/>
      </a:lt2>
      <a:accent1>
        <a:srgbClr val="0F19A0"/>
      </a:accent1>
      <a:accent2>
        <a:srgbClr val="C82A87"/>
      </a:accent2>
      <a:accent3>
        <a:srgbClr val="F0F05A"/>
      </a:accent3>
      <a:accent4>
        <a:srgbClr val="6FD8D8"/>
      </a:accent4>
      <a:accent5>
        <a:srgbClr val="000B3B"/>
      </a:accent5>
      <a:accent6>
        <a:srgbClr val="910094"/>
      </a:accent6>
      <a:hlink>
        <a:srgbClr val="262626"/>
      </a:hlink>
      <a:folHlink>
        <a:srgbClr val="C82A87"/>
      </a:folHlink>
    </a:clrScheme>
    <a:fontScheme name="MPS Money Helper Theme Fonts">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wisham Retirement Planning 6.7.21 mh mb comments" id="{D65B4F92-788E-4919-8282-2ABE59008EFA}" vid="{A628F607-BE3A-422C-B344-B711748B3E0C}"/>
    </a:ext>
  </a:extLst>
</a:theme>
</file>

<file path=ppt/theme/theme4.xml><?xml version="1.0" encoding="utf-8"?>
<a:theme xmlns:a="http://schemas.openxmlformats.org/drawingml/2006/main" name="2_Office Theme">
  <a:themeElements>
    <a:clrScheme name="MPS Money Helper Theme Colours">
      <a:dk1>
        <a:sysClr val="windowText" lastClr="000000"/>
      </a:dk1>
      <a:lt1>
        <a:sysClr val="window" lastClr="FFFFFF"/>
      </a:lt1>
      <a:dk2>
        <a:srgbClr val="000B3B"/>
      </a:dk2>
      <a:lt2>
        <a:srgbClr val="E7E6E6"/>
      </a:lt2>
      <a:accent1>
        <a:srgbClr val="0F19A0"/>
      </a:accent1>
      <a:accent2>
        <a:srgbClr val="C82A87"/>
      </a:accent2>
      <a:accent3>
        <a:srgbClr val="F0F05A"/>
      </a:accent3>
      <a:accent4>
        <a:srgbClr val="6FD8D8"/>
      </a:accent4>
      <a:accent5>
        <a:srgbClr val="000B3B"/>
      </a:accent5>
      <a:accent6>
        <a:srgbClr val="910094"/>
      </a:accent6>
      <a:hlink>
        <a:srgbClr val="262626"/>
      </a:hlink>
      <a:folHlink>
        <a:srgbClr val="C82A87"/>
      </a:folHlink>
    </a:clrScheme>
    <a:fontScheme name="MPS Money Helper Theme Fonts">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wisham Retirement Planning 6.7.21 mh mb comments" id="{D65B4F92-788E-4919-8282-2ABE59008EFA}" vid="{A628F607-BE3A-422C-B344-B711748B3E0C}"/>
    </a:ext>
  </a:extLst>
</a:theme>
</file>

<file path=ppt/theme/theme5.xml><?xml version="1.0" encoding="utf-8"?>
<a:theme xmlns:a="http://schemas.openxmlformats.org/drawingml/2006/main" name="3_Office Theme">
  <a:themeElements>
    <a:clrScheme name="MPS Money Helper Theme Colours">
      <a:dk1>
        <a:sysClr val="windowText" lastClr="000000"/>
      </a:dk1>
      <a:lt1>
        <a:sysClr val="window" lastClr="FFFFFF"/>
      </a:lt1>
      <a:dk2>
        <a:srgbClr val="000B3B"/>
      </a:dk2>
      <a:lt2>
        <a:srgbClr val="E7E6E6"/>
      </a:lt2>
      <a:accent1>
        <a:srgbClr val="0F19A0"/>
      </a:accent1>
      <a:accent2>
        <a:srgbClr val="C82A87"/>
      </a:accent2>
      <a:accent3>
        <a:srgbClr val="F0F05A"/>
      </a:accent3>
      <a:accent4>
        <a:srgbClr val="6FD8D8"/>
      </a:accent4>
      <a:accent5>
        <a:srgbClr val="000B3B"/>
      </a:accent5>
      <a:accent6>
        <a:srgbClr val="910094"/>
      </a:accent6>
      <a:hlink>
        <a:srgbClr val="262626"/>
      </a:hlink>
      <a:folHlink>
        <a:srgbClr val="C82A87"/>
      </a:folHlink>
    </a:clrScheme>
    <a:fontScheme name="MPS Money Helper Theme Fonts">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wisham Retirement Planning 6.7.21 mh mb comments" id="{D65B4F92-788E-4919-8282-2ABE59008EFA}" vid="{A628F607-BE3A-422C-B344-B711748B3E0C}"/>
    </a:ext>
  </a:extLst>
</a:theme>
</file>

<file path=ppt/theme/theme6.xml><?xml version="1.0" encoding="utf-8"?>
<a:theme xmlns:a="http://schemas.openxmlformats.org/drawingml/2006/main" name="1_MoneyPensionService_Theme">
  <a:themeElements>
    <a:clrScheme name="Money &amp; Pensions Services Theme Colours">
      <a:dk1>
        <a:sysClr val="windowText" lastClr="000000"/>
      </a:dk1>
      <a:lt1>
        <a:sysClr val="window" lastClr="FFFFFF"/>
      </a:lt1>
      <a:dk2>
        <a:srgbClr val="143960"/>
      </a:dk2>
      <a:lt2>
        <a:srgbClr val="EEECE1"/>
      </a:lt2>
      <a:accent1>
        <a:srgbClr val="143960"/>
      </a:accent1>
      <a:accent2>
        <a:srgbClr val="00A4DE"/>
      </a:accent2>
      <a:accent3>
        <a:srgbClr val="EEECE1"/>
      </a:accent3>
      <a:accent4>
        <a:srgbClr val="143960"/>
      </a:accent4>
      <a:accent5>
        <a:srgbClr val="00A4DE"/>
      </a:accent5>
      <a:accent6>
        <a:srgbClr val="D2E8F2"/>
      </a:accent6>
      <a:hlink>
        <a:srgbClr val="000000"/>
      </a:hlink>
      <a:folHlink>
        <a:srgbClr val="00A4DE"/>
      </a:folHlink>
    </a:clrScheme>
    <a:fontScheme name="Money &amp; Pensions Services Theme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PS Powerpoint template standard English V1.0_  -  Read-Only" id="{C4E2A04D-8EEF-4E9A-8B8D-70E9D011C272}" vid="{F150D1C7-9B0A-44EB-84CC-7487B6E7A8E9}"/>
    </a:ext>
  </a:extLst>
</a:theme>
</file>

<file path=ppt/theme/theme7.xml><?xml version="1.0" encoding="utf-8"?>
<a:theme xmlns:a="http://schemas.openxmlformats.org/drawingml/2006/main" name="3_MoneyPensionService_Theme">
  <a:themeElements>
    <a:clrScheme name="Money &amp; Pensions Services Theme Colours">
      <a:dk1>
        <a:sysClr val="windowText" lastClr="000000"/>
      </a:dk1>
      <a:lt1>
        <a:sysClr val="window" lastClr="FFFFFF"/>
      </a:lt1>
      <a:dk2>
        <a:srgbClr val="143960"/>
      </a:dk2>
      <a:lt2>
        <a:srgbClr val="EEECE1"/>
      </a:lt2>
      <a:accent1>
        <a:srgbClr val="143960"/>
      </a:accent1>
      <a:accent2>
        <a:srgbClr val="00A4DE"/>
      </a:accent2>
      <a:accent3>
        <a:srgbClr val="EEECE1"/>
      </a:accent3>
      <a:accent4>
        <a:srgbClr val="143960"/>
      </a:accent4>
      <a:accent5>
        <a:srgbClr val="00A4DE"/>
      </a:accent5>
      <a:accent6>
        <a:srgbClr val="D2E8F2"/>
      </a:accent6>
      <a:hlink>
        <a:srgbClr val="000000"/>
      </a:hlink>
      <a:folHlink>
        <a:srgbClr val="00A4DE"/>
      </a:folHlink>
    </a:clrScheme>
    <a:fontScheme name="Money &amp; Pensions Services Theme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se studies" id="{C6BC6776-B6C2-4F78-B60A-6DAFFC33CED8}" vid="{AC3D086B-906E-413E-9491-9E0C5155F35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2321</Words>
  <Application>Microsoft Office PowerPoint</Application>
  <PresentationFormat>Widescreen</PresentationFormat>
  <Paragraphs>274</Paragraphs>
  <Slides>20</Slides>
  <Notes>15</Notes>
  <HiddenSlides>1</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20</vt:i4>
      </vt:variant>
    </vt:vector>
  </HeadingPairs>
  <TitlesOfParts>
    <vt:vector size="32" baseType="lpstr">
      <vt:lpstr>Arial</vt:lpstr>
      <vt:lpstr>Calibri</vt:lpstr>
      <vt:lpstr>Calibri Light</vt:lpstr>
      <vt:lpstr>GDS Transport</vt:lpstr>
      <vt:lpstr>Symbol</vt:lpstr>
      <vt:lpstr>1_Office Theme</vt:lpstr>
      <vt:lpstr>7_Office Theme</vt:lpstr>
      <vt:lpstr>Office Theme</vt:lpstr>
      <vt:lpstr>2_Office Theme</vt:lpstr>
      <vt:lpstr>3_Office Theme</vt:lpstr>
      <vt:lpstr>1_MoneyPensionService_Theme</vt:lpstr>
      <vt:lpstr>3_MoneyPensionService_Theme</vt:lpstr>
      <vt:lpstr>Welcome to MoneyHelper</vt:lpstr>
      <vt:lpstr>PowerPoint Presentation</vt:lpstr>
      <vt:lpstr>We’re here to help with… </vt:lpstr>
      <vt:lpstr>Your pension journey</vt:lpstr>
      <vt:lpstr>How much money will you need?</vt:lpstr>
      <vt:lpstr>PowerPoint Presentation</vt:lpstr>
      <vt:lpstr>Budgeting in retirement worksheet</vt:lpstr>
      <vt:lpstr> State Pension</vt:lpstr>
      <vt:lpstr>The New State Pension – claiming and payment</vt:lpstr>
      <vt:lpstr>What type of pensions are there?</vt:lpstr>
      <vt:lpstr>Paying into a workplace DC pension vs non-pension savings</vt:lpstr>
      <vt:lpstr>Why is it important to look after your pension?</vt:lpstr>
      <vt:lpstr>What happens to a pension on death?</vt:lpstr>
      <vt:lpstr>Tracing old pensions</vt:lpstr>
      <vt:lpstr>Women and pensions</vt:lpstr>
      <vt:lpstr>Mid Life MOT</vt:lpstr>
      <vt:lpstr>Where to save more</vt:lpstr>
      <vt:lpstr>PowerPoint Presentation</vt:lpstr>
      <vt:lpstr>What can you do now?</vt:lpstr>
      <vt:lpstr>Speak to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MoneyHelper</dc:title>
  <dc:creator>Jenny Wright</dc:creator>
  <cp:lastModifiedBy>Ian Brewer</cp:lastModifiedBy>
  <cp:revision>119</cp:revision>
  <dcterms:created xsi:type="dcterms:W3CDTF">2022-05-26T13:48:37Z</dcterms:created>
  <dcterms:modified xsi:type="dcterms:W3CDTF">2024-03-27T09:20:57Z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1f1d417-8d24-4145-98e6-20a1a753a0a2_Enabled">
    <vt:lpwstr>true</vt:lpwstr>
  </property>
  <property fmtid="{D5CDD505-2E9C-101B-9397-08002B2CF9AE}" pid="3" name="MSIP_Label_c1f1d417-8d24-4145-98e6-20a1a753a0a2_SetDate">
    <vt:lpwstr>2022-05-26T13:48:37Z</vt:lpwstr>
  </property>
  <property fmtid="{D5CDD505-2E9C-101B-9397-08002B2CF9AE}" pid="4" name="MSIP_Label_c1f1d417-8d24-4145-98e6-20a1a753a0a2_Method">
    <vt:lpwstr>Standard</vt:lpwstr>
  </property>
  <property fmtid="{D5CDD505-2E9C-101B-9397-08002B2CF9AE}" pid="5" name="MSIP_Label_c1f1d417-8d24-4145-98e6-20a1a753a0a2_Name">
    <vt:lpwstr>Internal</vt:lpwstr>
  </property>
  <property fmtid="{D5CDD505-2E9C-101B-9397-08002B2CF9AE}" pid="6" name="MSIP_Label_c1f1d417-8d24-4145-98e6-20a1a753a0a2_SiteId">
    <vt:lpwstr>bbe41032-8fce-4d42-bab5-44e21510886d</vt:lpwstr>
  </property>
  <property fmtid="{D5CDD505-2E9C-101B-9397-08002B2CF9AE}" pid="7" name="MSIP_Label_c1f1d417-8d24-4145-98e6-20a1a753a0a2_ActionId">
    <vt:lpwstr>2b7f9634-098d-4539-838e-c97638f11266</vt:lpwstr>
  </property>
  <property fmtid="{D5CDD505-2E9C-101B-9397-08002B2CF9AE}" pid="8" name="MSIP_Label_c1f1d417-8d24-4145-98e6-20a1a753a0a2_ContentBits">
    <vt:lpwstr>0</vt:lpwstr>
  </property>
</Properties>
</file>