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1" r:id="rId5"/>
    <p:sldId id="267" r:id="rId6"/>
    <p:sldId id="264" r:id="rId7"/>
    <p:sldId id="268" r:id="rId8"/>
    <p:sldId id="265" r:id="rId9"/>
    <p:sldId id="266" r:id="rId10"/>
    <p:sldId id="27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740" autoAdjust="0"/>
  </p:normalViewPr>
  <p:slideViewPr>
    <p:cSldViewPr snapToGrid="0">
      <p:cViewPr varScale="1">
        <p:scale>
          <a:sx n="49" d="100"/>
          <a:sy n="49" d="100"/>
        </p:scale>
        <p:origin x="15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hyperlink" Target="https://www.nhs.uk/service-search/find-a-dentist/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service-search/find-a-dentist/" TargetMode="External"/><Relationship Id="rId7" Type="http://schemas.openxmlformats.org/officeDocument/2006/relationships/image" Target="../media/image9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8CE15-6446-47AB-9C31-77B82E3A57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AE4D5738-33E7-4C6E-8D89-0F1E143AF671}">
      <dgm:prSet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Use the NHS Find A Dentist site to register: </a:t>
          </a:r>
          <a:br>
            <a:rPr lang="en-GB" dirty="0">
              <a:latin typeface="Aptos" panose="020B0004020202020204" pitchFamily="34" charset="0"/>
            </a:rPr>
          </a:br>
          <a:r>
            <a:rPr lang="en-GB" dirty="0">
              <a:latin typeface="Aptos" panose="020B0004020202020204" pitchFamily="34" charset="0"/>
              <a:hlinkClick xmlns:r="http://schemas.openxmlformats.org/officeDocument/2006/relationships" r:id="rId1"/>
            </a:rPr>
            <a:t>https://www.nhs.uk/service-search/find-a-dentist/</a:t>
          </a:r>
          <a:br>
            <a:rPr lang="en-GB" dirty="0">
              <a:latin typeface="Aptos" panose="020B0004020202020204" pitchFamily="34" charset="0"/>
            </a:rPr>
          </a:br>
          <a:endParaRPr lang="en-US" dirty="0">
            <a:latin typeface="Aptos" panose="020B0004020202020204" pitchFamily="34" charset="0"/>
          </a:endParaRPr>
        </a:p>
      </dgm:t>
    </dgm:pt>
    <dgm:pt modelId="{A82A3FDF-59B0-42DA-B0C2-84524C48247D}" type="parTrans" cxnId="{A44EBA03-0D47-4364-9C4E-058CAD2F3F3E}">
      <dgm:prSet/>
      <dgm:spPr/>
      <dgm:t>
        <a:bodyPr/>
        <a:lstStyle/>
        <a:p>
          <a:endParaRPr lang="en-US"/>
        </a:p>
      </dgm:t>
    </dgm:pt>
    <dgm:pt modelId="{E2DA921E-2F11-408C-8FD7-E733E8FA390B}" type="sibTrans" cxnId="{A44EBA03-0D47-4364-9C4E-058CAD2F3F3E}">
      <dgm:prSet/>
      <dgm:spPr/>
      <dgm:t>
        <a:bodyPr/>
        <a:lstStyle/>
        <a:p>
          <a:endParaRPr lang="en-US"/>
        </a:p>
      </dgm:t>
    </dgm:pt>
    <dgm:pt modelId="{11FCF2D7-2FC5-4238-AB6F-CAC1070C9769}">
      <dgm:prSet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Treat social media posts with suspicion</a:t>
          </a:r>
          <a:endParaRPr lang="en-US" dirty="0">
            <a:latin typeface="Aptos" panose="020B0004020202020204" pitchFamily="34" charset="0"/>
          </a:endParaRPr>
        </a:p>
      </dgm:t>
    </dgm:pt>
    <dgm:pt modelId="{BC7C8368-6FD0-45A4-8CEC-E3E05898C6BE}" type="parTrans" cxnId="{0B9F3EDC-1C95-4079-8758-DB80249A838E}">
      <dgm:prSet/>
      <dgm:spPr/>
      <dgm:t>
        <a:bodyPr/>
        <a:lstStyle/>
        <a:p>
          <a:endParaRPr lang="en-US"/>
        </a:p>
      </dgm:t>
    </dgm:pt>
    <dgm:pt modelId="{2AB9AEA6-08FB-4049-BC5E-44CC1A6E053B}" type="sibTrans" cxnId="{0B9F3EDC-1C95-4079-8758-DB80249A838E}">
      <dgm:prSet/>
      <dgm:spPr/>
      <dgm:t>
        <a:bodyPr/>
        <a:lstStyle/>
        <a:p>
          <a:endParaRPr lang="en-US"/>
        </a:p>
      </dgm:t>
    </dgm:pt>
    <dgm:pt modelId="{47B53832-440E-4EFA-BDA0-0A01098C0584}">
      <dgm:prSet/>
      <dgm:spPr/>
      <dgm:t>
        <a:bodyPr/>
        <a:lstStyle/>
        <a:p>
          <a:r>
            <a:rPr lang="en-GB" dirty="0">
              <a:latin typeface="Aptos" panose="020B0004020202020204" pitchFamily="34" charset="0"/>
            </a:rPr>
            <a:t>If you click a link and are asked for personal or financial details, stop and “think scam”. Get some advice if you’re not sure</a:t>
          </a:r>
          <a:r>
            <a:rPr lang="en-GB" dirty="0"/>
            <a:t>.</a:t>
          </a:r>
          <a:endParaRPr lang="en-US" dirty="0"/>
        </a:p>
      </dgm:t>
    </dgm:pt>
    <dgm:pt modelId="{84D74251-7F97-4B06-88D9-F2BD141DDEAE}" type="parTrans" cxnId="{546926CA-BFF0-4625-A171-EAFB41129295}">
      <dgm:prSet/>
      <dgm:spPr/>
      <dgm:t>
        <a:bodyPr/>
        <a:lstStyle/>
        <a:p>
          <a:endParaRPr lang="en-US"/>
        </a:p>
      </dgm:t>
    </dgm:pt>
    <dgm:pt modelId="{E47B90BC-2BBB-4913-8079-58340755BAB1}" type="sibTrans" cxnId="{546926CA-BFF0-4625-A171-EAFB41129295}">
      <dgm:prSet/>
      <dgm:spPr/>
      <dgm:t>
        <a:bodyPr/>
        <a:lstStyle/>
        <a:p>
          <a:endParaRPr lang="en-US"/>
        </a:p>
      </dgm:t>
    </dgm:pt>
    <dgm:pt modelId="{7C2F416C-CC0B-4F1F-9C36-A7E1016D935A}" type="pres">
      <dgm:prSet presAssocID="{92A8CE15-6446-47AB-9C31-77B82E3A57A7}" presName="root" presStyleCnt="0">
        <dgm:presLayoutVars>
          <dgm:dir/>
          <dgm:resizeHandles val="exact"/>
        </dgm:presLayoutVars>
      </dgm:prSet>
      <dgm:spPr/>
    </dgm:pt>
    <dgm:pt modelId="{C254D843-C3F9-408A-A61F-87AA243399F7}" type="pres">
      <dgm:prSet presAssocID="{AE4D5738-33E7-4C6E-8D89-0F1E143AF671}" presName="compNode" presStyleCnt="0"/>
      <dgm:spPr/>
    </dgm:pt>
    <dgm:pt modelId="{353FCBF9-FD74-4543-98D9-B62718427D48}" type="pres">
      <dgm:prSet presAssocID="{AE4D5738-33E7-4C6E-8D89-0F1E143AF671}" presName="bgRect" presStyleLbl="bgShp" presStyleIdx="0" presStyleCnt="3"/>
      <dgm:spPr/>
    </dgm:pt>
    <dgm:pt modelId="{AE504E9B-3AA5-4C69-BFBB-E7CFAE5F3B44}" type="pres">
      <dgm:prSet presAssocID="{AE4D5738-33E7-4C6E-8D89-0F1E143AF671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74E9F41E-3927-4A09-9A38-BBEC93731150}" type="pres">
      <dgm:prSet presAssocID="{AE4D5738-33E7-4C6E-8D89-0F1E143AF671}" presName="spaceRect" presStyleCnt="0"/>
      <dgm:spPr/>
    </dgm:pt>
    <dgm:pt modelId="{0054DF95-1635-48AE-9996-5F442A12BDBA}" type="pres">
      <dgm:prSet presAssocID="{AE4D5738-33E7-4C6E-8D89-0F1E143AF671}" presName="parTx" presStyleLbl="revTx" presStyleIdx="0" presStyleCnt="3">
        <dgm:presLayoutVars>
          <dgm:chMax val="0"/>
          <dgm:chPref val="0"/>
        </dgm:presLayoutVars>
      </dgm:prSet>
      <dgm:spPr/>
    </dgm:pt>
    <dgm:pt modelId="{28A351E8-F920-46F4-B909-24CF5DA43348}" type="pres">
      <dgm:prSet presAssocID="{E2DA921E-2F11-408C-8FD7-E733E8FA390B}" presName="sibTrans" presStyleCnt="0"/>
      <dgm:spPr/>
    </dgm:pt>
    <dgm:pt modelId="{D7B437ED-0D02-46E4-9E93-E8908003F6C7}" type="pres">
      <dgm:prSet presAssocID="{11FCF2D7-2FC5-4238-AB6F-CAC1070C9769}" presName="compNode" presStyleCnt="0"/>
      <dgm:spPr/>
    </dgm:pt>
    <dgm:pt modelId="{95D4265D-0719-4B34-B331-0CAD21215A84}" type="pres">
      <dgm:prSet presAssocID="{11FCF2D7-2FC5-4238-AB6F-CAC1070C9769}" presName="bgRect" presStyleLbl="bgShp" presStyleIdx="1" presStyleCnt="3"/>
      <dgm:spPr/>
    </dgm:pt>
    <dgm:pt modelId="{F46C1817-FA95-41D3-86B5-CBCFD7BEEC52}" type="pres">
      <dgm:prSet presAssocID="{11FCF2D7-2FC5-4238-AB6F-CAC1070C9769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D02AFB6-8354-4BB3-A706-1E9ACFAB9867}" type="pres">
      <dgm:prSet presAssocID="{11FCF2D7-2FC5-4238-AB6F-CAC1070C9769}" presName="spaceRect" presStyleCnt="0"/>
      <dgm:spPr/>
    </dgm:pt>
    <dgm:pt modelId="{EA0E1E7F-842F-435F-933E-BCE4752EB943}" type="pres">
      <dgm:prSet presAssocID="{11FCF2D7-2FC5-4238-AB6F-CAC1070C9769}" presName="parTx" presStyleLbl="revTx" presStyleIdx="1" presStyleCnt="3">
        <dgm:presLayoutVars>
          <dgm:chMax val="0"/>
          <dgm:chPref val="0"/>
        </dgm:presLayoutVars>
      </dgm:prSet>
      <dgm:spPr/>
    </dgm:pt>
    <dgm:pt modelId="{2C70BEEE-F194-40B6-B598-45E38CCE3042}" type="pres">
      <dgm:prSet presAssocID="{2AB9AEA6-08FB-4049-BC5E-44CC1A6E053B}" presName="sibTrans" presStyleCnt="0"/>
      <dgm:spPr/>
    </dgm:pt>
    <dgm:pt modelId="{F6539849-83E5-46D4-8D7B-D6E9A75E2544}" type="pres">
      <dgm:prSet presAssocID="{47B53832-440E-4EFA-BDA0-0A01098C0584}" presName="compNode" presStyleCnt="0"/>
      <dgm:spPr/>
    </dgm:pt>
    <dgm:pt modelId="{2E4130CD-A3EB-47E7-985E-9AF42210DC43}" type="pres">
      <dgm:prSet presAssocID="{47B53832-440E-4EFA-BDA0-0A01098C0584}" presName="bgRect" presStyleLbl="bgShp" presStyleIdx="2" presStyleCnt="3"/>
      <dgm:spPr/>
    </dgm:pt>
    <dgm:pt modelId="{AEA40156-0EAF-44D9-9BFC-6D1895FB2843}" type="pres">
      <dgm:prSet presAssocID="{47B53832-440E-4EFA-BDA0-0A01098C0584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6E4D9387-76F3-471D-9EEC-4EFA0C490E0A}" type="pres">
      <dgm:prSet presAssocID="{47B53832-440E-4EFA-BDA0-0A01098C0584}" presName="spaceRect" presStyleCnt="0"/>
      <dgm:spPr/>
    </dgm:pt>
    <dgm:pt modelId="{FF6470E6-8D44-4EC4-8435-50EB8007237F}" type="pres">
      <dgm:prSet presAssocID="{47B53832-440E-4EFA-BDA0-0A01098C058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4EBA03-0D47-4364-9C4E-058CAD2F3F3E}" srcId="{92A8CE15-6446-47AB-9C31-77B82E3A57A7}" destId="{AE4D5738-33E7-4C6E-8D89-0F1E143AF671}" srcOrd="0" destOrd="0" parTransId="{A82A3FDF-59B0-42DA-B0C2-84524C48247D}" sibTransId="{E2DA921E-2F11-408C-8FD7-E733E8FA390B}"/>
    <dgm:cxn modelId="{85AE2F2D-D67B-462A-9F6D-3ACB9909C7D2}" type="presOf" srcId="{47B53832-440E-4EFA-BDA0-0A01098C0584}" destId="{FF6470E6-8D44-4EC4-8435-50EB8007237F}" srcOrd="0" destOrd="0" presId="urn:microsoft.com/office/officeart/2018/2/layout/IconVerticalSolidList"/>
    <dgm:cxn modelId="{39A2D135-D820-4202-B188-245298BEAC5C}" type="presOf" srcId="{11FCF2D7-2FC5-4238-AB6F-CAC1070C9769}" destId="{EA0E1E7F-842F-435F-933E-BCE4752EB943}" srcOrd="0" destOrd="0" presId="urn:microsoft.com/office/officeart/2018/2/layout/IconVerticalSolidList"/>
    <dgm:cxn modelId="{3EFAB087-2C05-40D8-A224-3B1A80DD7405}" type="presOf" srcId="{AE4D5738-33E7-4C6E-8D89-0F1E143AF671}" destId="{0054DF95-1635-48AE-9996-5F442A12BDBA}" srcOrd="0" destOrd="0" presId="urn:microsoft.com/office/officeart/2018/2/layout/IconVerticalSolidList"/>
    <dgm:cxn modelId="{16E45BB7-EA0B-461A-AB4C-17435ECBA0A5}" type="presOf" srcId="{92A8CE15-6446-47AB-9C31-77B82E3A57A7}" destId="{7C2F416C-CC0B-4F1F-9C36-A7E1016D935A}" srcOrd="0" destOrd="0" presId="urn:microsoft.com/office/officeart/2018/2/layout/IconVerticalSolidList"/>
    <dgm:cxn modelId="{546926CA-BFF0-4625-A171-EAFB41129295}" srcId="{92A8CE15-6446-47AB-9C31-77B82E3A57A7}" destId="{47B53832-440E-4EFA-BDA0-0A01098C0584}" srcOrd="2" destOrd="0" parTransId="{84D74251-7F97-4B06-88D9-F2BD141DDEAE}" sibTransId="{E47B90BC-2BBB-4913-8079-58340755BAB1}"/>
    <dgm:cxn modelId="{0B9F3EDC-1C95-4079-8758-DB80249A838E}" srcId="{92A8CE15-6446-47AB-9C31-77B82E3A57A7}" destId="{11FCF2D7-2FC5-4238-AB6F-CAC1070C9769}" srcOrd="1" destOrd="0" parTransId="{BC7C8368-6FD0-45A4-8CEC-E3E05898C6BE}" sibTransId="{2AB9AEA6-08FB-4049-BC5E-44CC1A6E053B}"/>
    <dgm:cxn modelId="{629D6793-3011-42EB-BE09-7E26DE335A70}" type="presParOf" srcId="{7C2F416C-CC0B-4F1F-9C36-A7E1016D935A}" destId="{C254D843-C3F9-408A-A61F-87AA243399F7}" srcOrd="0" destOrd="0" presId="urn:microsoft.com/office/officeart/2018/2/layout/IconVerticalSolidList"/>
    <dgm:cxn modelId="{439C0982-81DE-4FCA-B569-B6F5F13ADAEF}" type="presParOf" srcId="{C254D843-C3F9-408A-A61F-87AA243399F7}" destId="{353FCBF9-FD74-4543-98D9-B62718427D48}" srcOrd="0" destOrd="0" presId="urn:microsoft.com/office/officeart/2018/2/layout/IconVerticalSolidList"/>
    <dgm:cxn modelId="{48E0819A-40B7-4CC5-8573-653BF1B3ECB4}" type="presParOf" srcId="{C254D843-C3F9-408A-A61F-87AA243399F7}" destId="{AE504E9B-3AA5-4C69-BFBB-E7CFAE5F3B44}" srcOrd="1" destOrd="0" presId="urn:microsoft.com/office/officeart/2018/2/layout/IconVerticalSolidList"/>
    <dgm:cxn modelId="{DA1FECF7-7ABB-4419-A3F6-8D19258048AA}" type="presParOf" srcId="{C254D843-C3F9-408A-A61F-87AA243399F7}" destId="{74E9F41E-3927-4A09-9A38-BBEC93731150}" srcOrd="2" destOrd="0" presId="urn:microsoft.com/office/officeart/2018/2/layout/IconVerticalSolidList"/>
    <dgm:cxn modelId="{CEE0DCF6-6867-4988-B66F-6E664F6CEED0}" type="presParOf" srcId="{C254D843-C3F9-408A-A61F-87AA243399F7}" destId="{0054DF95-1635-48AE-9996-5F442A12BDBA}" srcOrd="3" destOrd="0" presId="urn:microsoft.com/office/officeart/2018/2/layout/IconVerticalSolidList"/>
    <dgm:cxn modelId="{1B8F625C-D71E-4204-AACB-68826277B7BC}" type="presParOf" srcId="{7C2F416C-CC0B-4F1F-9C36-A7E1016D935A}" destId="{28A351E8-F920-46F4-B909-24CF5DA43348}" srcOrd="1" destOrd="0" presId="urn:microsoft.com/office/officeart/2018/2/layout/IconVerticalSolidList"/>
    <dgm:cxn modelId="{1ED54E46-DB3C-47BB-9488-9702C1E9D83F}" type="presParOf" srcId="{7C2F416C-CC0B-4F1F-9C36-A7E1016D935A}" destId="{D7B437ED-0D02-46E4-9E93-E8908003F6C7}" srcOrd="2" destOrd="0" presId="urn:microsoft.com/office/officeart/2018/2/layout/IconVerticalSolidList"/>
    <dgm:cxn modelId="{D2D6171A-6739-4CDF-9E2F-5DD6845821EB}" type="presParOf" srcId="{D7B437ED-0D02-46E4-9E93-E8908003F6C7}" destId="{95D4265D-0719-4B34-B331-0CAD21215A84}" srcOrd="0" destOrd="0" presId="urn:microsoft.com/office/officeart/2018/2/layout/IconVerticalSolidList"/>
    <dgm:cxn modelId="{9424E7D4-B79B-477D-8746-C6A3A2FEE07B}" type="presParOf" srcId="{D7B437ED-0D02-46E4-9E93-E8908003F6C7}" destId="{F46C1817-FA95-41D3-86B5-CBCFD7BEEC52}" srcOrd="1" destOrd="0" presId="urn:microsoft.com/office/officeart/2018/2/layout/IconVerticalSolidList"/>
    <dgm:cxn modelId="{96EEF5FC-EC9A-4135-BE9C-B34E01D5C44C}" type="presParOf" srcId="{D7B437ED-0D02-46E4-9E93-E8908003F6C7}" destId="{0D02AFB6-8354-4BB3-A706-1E9ACFAB9867}" srcOrd="2" destOrd="0" presId="urn:microsoft.com/office/officeart/2018/2/layout/IconVerticalSolidList"/>
    <dgm:cxn modelId="{001443B6-B135-40D4-8029-B3BDE4D2022B}" type="presParOf" srcId="{D7B437ED-0D02-46E4-9E93-E8908003F6C7}" destId="{EA0E1E7F-842F-435F-933E-BCE4752EB943}" srcOrd="3" destOrd="0" presId="urn:microsoft.com/office/officeart/2018/2/layout/IconVerticalSolidList"/>
    <dgm:cxn modelId="{E28BB023-61FE-477C-86A4-CCD3CC676D44}" type="presParOf" srcId="{7C2F416C-CC0B-4F1F-9C36-A7E1016D935A}" destId="{2C70BEEE-F194-40B6-B598-45E38CCE3042}" srcOrd="3" destOrd="0" presId="urn:microsoft.com/office/officeart/2018/2/layout/IconVerticalSolidList"/>
    <dgm:cxn modelId="{6452936C-2C16-48C3-A85F-15CFAFBB3536}" type="presParOf" srcId="{7C2F416C-CC0B-4F1F-9C36-A7E1016D935A}" destId="{F6539849-83E5-46D4-8D7B-D6E9A75E2544}" srcOrd="4" destOrd="0" presId="urn:microsoft.com/office/officeart/2018/2/layout/IconVerticalSolidList"/>
    <dgm:cxn modelId="{4D952A0A-C600-429B-A762-36F79BC9BBCC}" type="presParOf" srcId="{F6539849-83E5-46D4-8D7B-D6E9A75E2544}" destId="{2E4130CD-A3EB-47E7-985E-9AF42210DC43}" srcOrd="0" destOrd="0" presId="urn:microsoft.com/office/officeart/2018/2/layout/IconVerticalSolidList"/>
    <dgm:cxn modelId="{750463EF-3C31-4764-A5C3-53524D4A7A9D}" type="presParOf" srcId="{F6539849-83E5-46D4-8D7B-D6E9A75E2544}" destId="{AEA40156-0EAF-44D9-9BFC-6D1895FB2843}" srcOrd="1" destOrd="0" presId="urn:microsoft.com/office/officeart/2018/2/layout/IconVerticalSolidList"/>
    <dgm:cxn modelId="{578F59BA-8D01-4A67-8C4A-BE6665EF0752}" type="presParOf" srcId="{F6539849-83E5-46D4-8D7B-D6E9A75E2544}" destId="{6E4D9387-76F3-471D-9EEC-4EFA0C490E0A}" srcOrd="2" destOrd="0" presId="urn:microsoft.com/office/officeart/2018/2/layout/IconVerticalSolidList"/>
    <dgm:cxn modelId="{0C84328F-2DAA-4EFD-B599-24AB3B823B28}" type="presParOf" srcId="{F6539849-83E5-46D4-8D7B-D6E9A75E2544}" destId="{FF6470E6-8D44-4EC4-8435-50EB800723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2DE9C-5B0E-4877-A764-7A439D2C6D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E544EF7-2A05-4F59-A076-44AE5423F62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Sender’s details – not from an @nhs.net email account</a:t>
          </a:r>
          <a:endParaRPr lang="en-US" dirty="0">
            <a:latin typeface="Aptos" panose="020B0004020202020204" pitchFamily="34" charset="0"/>
          </a:endParaRPr>
        </a:p>
      </dgm:t>
    </dgm:pt>
    <dgm:pt modelId="{8CA7A1A9-7139-44BA-8B77-0AEFFC345CC9}" type="parTrans" cxnId="{67A651C2-4FAF-4979-8031-A43F4B26CA47}">
      <dgm:prSet/>
      <dgm:spPr/>
      <dgm:t>
        <a:bodyPr/>
        <a:lstStyle/>
        <a:p>
          <a:endParaRPr lang="en-US"/>
        </a:p>
      </dgm:t>
    </dgm:pt>
    <dgm:pt modelId="{FC301BCC-9C59-4358-801E-6C3E68E0E9FE}" type="sibTrans" cxnId="{67A651C2-4FAF-4979-8031-A43F4B26CA47}">
      <dgm:prSet/>
      <dgm:spPr/>
      <dgm:t>
        <a:bodyPr/>
        <a:lstStyle/>
        <a:p>
          <a:endParaRPr lang="en-US"/>
        </a:p>
      </dgm:t>
    </dgm:pt>
    <dgm:pt modelId="{271A9BF2-9D9E-4B73-B365-8473FB5F4E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Unexpected contact </a:t>
          </a:r>
          <a:endParaRPr lang="en-US" dirty="0">
            <a:latin typeface="Aptos" panose="020B0004020202020204" pitchFamily="34" charset="0"/>
          </a:endParaRPr>
        </a:p>
      </dgm:t>
    </dgm:pt>
    <dgm:pt modelId="{DBF33BF3-3D36-4C94-A929-804E1422A87E}" type="parTrans" cxnId="{77FD83D7-C4B3-4D11-84D6-3507A2EEC384}">
      <dgm:prSet/>
      <dgm:spPr/>
      <dgm:t>
        <a:bodyPr/>
        <a:lstStyle/>
        <a:p>
          <a:endParaRPr lang="en-US"/>
        </a:p>
      </dgm:t>
    </dgm:pt>
    <dgm:pt modelId="{32FA3030-29EB-4DD0-8019-6D8346EA8504}" type="sibTrans" cxnId="{77FD83D7-C4B3-4D11-84D6-3507A2EEC384}">
      <dgm:prSet/>
      <dgm:spPr/>
      <dgm:t>
        <a:bodyPr/>
        <a:lstStyle/>
        <a:p>
          <a:endParaRPr lang="en-US"/>
        </a:p>
      </dgm:t>
    </dgm:pt>
    <dgm:pt modelId="{ACD10FB9-A02B-4844-8A95-E79D5733F98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Contains a link to an unknown website</a:t>
          </a:r>
          <a:endParaRPr lang="en-US" dirty="0">
            <a:latin typeface="Aptos" panose="020B0004020202020204" pitchFamily="34" charset="0"/>
          </a:endParaRPr>
        </a:p>
      </dgm:t>
    </dgm:pt>
    <dgm:pt modelId="{2050C223-F0E3-46ED-B067-8C9F73AA3EEE}" type="parTrans" cxnId="{27AE7730-7F24-4BFB-9D5D-C5FB5B8AD836}">
      <dgm:prSet/>
      <dgm:spPr/>
      <dgm:t>
        <a:bodyPr/>
        <a:lstStyle/>
        <a:p>
          <a:endParaRPr lang="en-US"/>
        </a:p>
      </dgm:t>
    </dgm:pt>
    <dgm:pt modelId="{49150B50-76F4-4850-8FFC-E267A1183389}" type="sibTrans" cxnId="{27AE7730-7F24-4BFB-9D5D-C5FB5B8AD836}">
      <dgm:prSet/>
      <dgm:spPr/>
      <dgm:t>
        <a:bodyPr/>
        <a:lstStyle/>
        <a:p>
          <a:endParaRPr lang="en-US"/>
        </a:p>
      </dgm:t>
    </dgm:pt>
    <dgm:pt modelId="{4F4C34D5-244B-4B45-963E-9EA0BD32CE6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Website asks for personal information and / or payment</a:t>
          </a:r>
          <a:endParaRPr lang="en-US" dirty="0">
            <a:latin typeface="Aptos" panose="020B0004020202020204" pitchFamily="34" charset="0"/>
          </a:endParaRPr>
        </a:p>
      </dgm:t>
    </dgm:pt>
    <dgm:pt modelId="{78597E61-BCAE-42E8-8B6E-A17F7FF3421E}" type="parTrans" cxnId="{2CAC8BDD-7859-4BC4-A440-29A3A9442EAE}">
      <dgm:prSet/>
      <dgm:spPr/>
      <dgm:t>
        <a:bodyPr/>
        <a:lstStyle/>
        <a:p>
          <a:endParaRPr lang="en-US"/>
        </a:p>
      </dgm:t>
    </dgm:pt>
    <dgm:pt modelId="{968CCE58-4BA8-4722-A499-9B598F126BDC}" type="sibTrans" cxnId="{2CAC8BDD-7859-4BC4-A440-29A3A9442EAE}">
      <dgm:prSet/>
      <dgm:spPr/>
      <dgm:t>
        <a:bodyPr/>
        <a:lstStyle/>
        <a:p>
          <a:endParaRPr lang="en-US"/>
        </a:p>
      </dgm:t>
    </dgm:pt>
    <dgm:pt modelId="{FBCB9DC0-4664-4DC4-AA44-B86FBDFD467A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921AF270-40F0-496A-89BB-C5DF237A555B}" type="parTrans" cxnId="{E573A5CC-B9F9-4979-A7EA-4F6F89921A28}">
      <dgm:prSet/>
      <dgm:spPr/>
      <dgm:t>
        <a:bodyPr/>
        <a:lstStyle/>
        <a:p>
          <a:endParaRPr lang="en-GB"/>
        </a:p>
      </dgm:t>
    </dgm:pt>
    <dgm:pt modelId="{2149CAED-113E-45C6-AB74-55910916284B}" type="sibTrans" cxnId="{E573A5CC-B9F9-4979-A7EA-4F6F89921A28}">
      <dgm:prSet/>
      <dgm:spPr/>
      <dgm:t>
        <a:bodyPr/>
        <a:lstStyle/>
        <a:p>
          <a:endParaRPr lang="en-GB"/>
        </a:p>
      </dgm:t>
    </dgm:pt>
    <dgm:pt modelId="{2878E4FB-24BE-4A7C-8751-BBE5315855EF}" type="pres">
      <dgm:prSet presAssocID="{8BD2DE9C-5B0E-4877-A764-7A439D2C6D53}" presName="root" presStyleCnt="0">
        <dgm:presLayoutVars>
          <dgm:dir/>
          <dgm:resizeHandles val="exact"/>
        </dgm:presLayoutVars>
      </dgm:prSet>
      <dgm:spPr/>
    </dgm:pt>
    <dgm:pt modelId="{1E2B59D8-D5F3-4CD5-90FC-F79C0A3F9A18}" type="pres">
      <dgm:prSet presAssocID="{8E544EF7-2A05-4F59-A076-44AE5423F625}" presName="compNode" presStyleCnt="0"/>
      <dgm:spPr/>
    </dgm:pt>
    <dgm:pt modelId="{73047529-5C49-42FC-A6A9-5104FA851219}" type="pres">
      <dgm:prSet presAssocID="{8E544EF7-2A05-4F59-A076-44AE5423F625}" presName="bgRect" presStyleLbl="bgShp" presStyleIdx="0" presStyleCnt="5"/>
      <dgm:spPr/>
    </dgm:pt>
    <dgm:pt modelId="{ECC378FF-7E01-4249-89A0-30CF6DA0D81A}" type="pres">
      <dgm:prSet presAssocID="{8E544EF7-2A05-4F59-A076-44AE5423F6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B3468FC1-D811-49E0-ABBE-57D86B7036B8}" type="pres">
      <dgm:prSet presAssocID="{8E544EF7-2A05-4F59-A076-44AE5423F625}" presName="spaceRect" presStyleCnt="0"/>
      <dgm:spPr/>
    </dgm:pt>
    <dgm:pt modelId="{62B66466-24E6-49F6-9EB2-0ABCE91A7324}" type="pres">
      <dgm:prSet presAssocID="{8E544EF7-2A05-4F59-A076-44AE5423F625}" presName="parTx" presStyleLbl="revTx" presStyleIdx="0" presStyleCnt="5">
        <dgm:presLayoutVars>
          <dgm:chMax val="0"/>
          <dgm:chPref val="0"/>
        </dgm:presLayoutVars>
      </dgm:prSet>
      <dgm:spPr/>
    </dgm:pt>
    <dgm:pt modelId="{E781EFAF-EABA-4CCD-B86A-B3EE157AA079}" type="pres">
      <dgm:prSet presAssocID="{FC301BCC-9C59-4358-801E-6C3E68E0E9FE}" presName="sibTrans" presStyleCnt="0"/>
      <dgm:spPr/>
    </dgm:pt>
    <dgm:pt modelId="{14000548-E82D-4217-87D8-36AA05D2BF91}" type="pres">
      <dgm:prSet presAssocID="{271A9BF2-9D9E-4B73-B365-8473FB5F4EF9}" presName="compNode" presStyleCnt="0"/>
      <dgm:spPr/>
    </dgm:pt>
    <dgm:pt modelId="{DE7D8A81-8E11-4233-98C2-482FA9467D64}" type="pres">
      <dgm:prSet presAssocID="{271A9BF2-9D9E-4B73-B365-8473FB5F4EF9}" presName="bgRect" presStyleLbl="bgShp" presStyleIdx="1" presStyleCnt="5"/>
      <dgm:spPr/>
    </dgm:pt>
    <dgm:pt modelId="{68A79110-62D9-4EB9-9840-64BB67071660}" type="pres">
      <dgm:prSet presAssocID="{271A9BF2-9D9E-4B73-B365-8473FB5F4EF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 with solid fill"/>
        </a:ext>
      </dgm:extLst>
    </dgm:pt>
    <dgm:pt modelId="{94FBFF30-6F17-4D12-B974-BB42B2BBBA81}" type="pres">
      <dgm:prSet presAssocID="{271A9BF2-9D9E-4B73-B365-8473FB5F4EF9}" presName="spaceRect" presStyleCnt="0"/>
      <dgm:spPr/>
    </dgm:pt>
    <dgm:pt modelId="{F0D9BEA9-F31B-4122-B48C-623B35FB1F7C}" type="pres">
      <dgm:prSet presAssocID="{271A9BF2-9D9E-4B73-B365-8473FB5F4EF9}" presName="parTx" presStyleLbl="revTx" presStyleIdx="1" presStyleCnt="5">
        <dgm:presLayoutVars>
          <dgm:chMax val="0"/>
          <dgm:chPref val="0"/>
        </dgm:presLayoutVars>
      </dgm:prSet>
      <dgm:spPr/>
    </dgm:pt>
    <dgm:pt modelId="{5149DE1E-8B9D-4E21-8809-B13D39764285}" type="pres">
      <dgm:prSet presAssocID="{32FA3030-29EB-4DD0-8019-6D8346EA8504}" presName="sibTrans" presStyleCnt="0"/>
      <dgm:spPr/>
    </dgm:pt>
    <dgm:pt modelId="{5E2D449F-30A1-4AE0-9123-8B0E4D57101F}" type="pres">
      <dgm:prSet presAssocID="{FBCB9DC0-4664-4DC4-AA44-B86FBDFD467A}" presName="compNode" presStyleCnt="0"/>
      <dgm:spPr/>
    </dgm:pt>
    <dgm:pt modelId="{B548B31D-1AF2-43D8-A1D7-6DFB74322C60}" type="pres">
      <dgm:prSet presAssocID="{FBCB9DC0-4664-4DC4-AA44-B86FBDFD467A}" presName="bgRect" presStyleLbl="bgShp" presStyleIdx="2" presStyleCnt="5"/>
      <dgm:spPr/>
    </dgm:pt>
    <dgm:pt modelId="{64544379-C317-460D-B3A4-FBF024734875}" type="pres">
      <dgm:prSet presAssocID="{FBCB9DC0-4664-4DC4-AA44-B86FBDFD467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accent6">
              <a:lumMod val="75000"/>
              <a:alpha val="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Marker with solid fill"/>
        </a:ext>
      </dgm:extLst>
    </dgm:pt>
    <dgm:pt modelId="{78A51817-1862-4454-B63F-E2A807E65DFE}" type="pres">
      <dgm:prSet presAssocID="{FBCB9DC0-4664-4DC4-AA44-B86FBDFD467A}" presName="spaceRect" presStyleCnt="0"/>
      <dgm:spPr/>
    </dgm:pt>
    <dgm:pt modelId="{ED240868-575E-4F50-A129-EA6496B27358}" type="pres">
      <dgm:prSet presAssocID="{FBCB9DC0-4664-4DC4-AA44-B86FBDFD467A}" presName="parTx" presStyleLbl="revTx" presStyleIdx="2" presStyleCnt="5">
        <dgm:presLayoutVars>
          <dgm:chMax val="0"/>
          <dgm:chPref val="0"/>
        </dgm:presLayoutVars>
      </dgm:prSet>
      <dgm:spPr/>
    </dgm:pt>
    <dgm:pt modelId="{B185114B-FE90-45F1-9CCB-348EF9A76004}" type="pres">
      <dgm:prSet presAssocID="{2149CAED-113E-45C6-AB74-55910916284B}" presName="sibTrans" presStyleCnt="0"/>
      <dgm:spPr/>
    </dgm:pt>
    <dgm:pt modelId="{F0829616-F57F-453D-AA40-6965F2917374}" type="pres">
      <dgm:prSet presAssocID="{ACD10FB9-A02B-4844-8A95-E79D5733F988}" presName="compNode" presStyleCnt="0"/>
      <dgm:spPr/>
    </dgm:pt>
    <dgm:pt modelId="{E2159714-6352-48BE-8A04-98C28D700D04}" type="pres">
      <dgm:prSet presAssocID="{ACD10FB9-A02B-4844-8A95-E79D5733F988}" presName="bgRect" presStyleLbl="bgShp" presStyleIdx="3" presStyleCnt="5"/>
      <dgm:spPr/>
    </dgm:pt>
    <dgm:pt modelId="{4A0E6C6E-2F7F-4404-AE16-6D40BC5475F2}" type="pres">
      <dgm:prSet presAssocID="{ACD10FB9-A02B-4844-8A95-E79D5733F98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B8730BE8-D50C-42C9-9B0F-B29C175C41A0}" type="pres">
      <dgm:prSet presAssocID="{ACD10FB9-A02B-4844-8A95-E79D5733F988}" presName="spaceRect" presStyleCnt="0"/>
      <dgm:spPr/>
    </dgm:pt>
    <dgm:pt modelId="{4619CCD2-F997-4891-9627-46E65A3E989B}" type="pres">
      <dgm:prSet presAssocID="{ACD10FB9-A02B-4844-8A95-E79D5733F988}" presName="parTx" presStyleLbl="revTx" presStyleIdx="3" presStyleCnt="5">
        <dgm:presLayoutVars>
          <dgm:chMax val="0"/>
          <dgm:chPref val="0"/>
        </dgm:presLayoutVars>
      </dgm:prSet>
      <dgm:spPr/>
    </dgm:pt>
    <dgm:pt modelId="{E438729B-5BD9-450E-8BB9-461FC29C1222}" type="pres">
      <dgm:prSet presAssocID="{49150B50-76F4-4850-8FFC-E267A1183389}" presName="sibTrans" presStyleCnt="0"/>
      <dgm:spPr/>
    </dgm:pt>
    <dgm:pt modelId="{A4E968FD-25C1-488B-898C-F6FE5EE276A8}" type="pres">
      <dgm:prSet presAssocID="{4F4C34D5-244B-4B45-963E-9EA0BD32CE62}" presName="compNode" presStyleCnt="0"/>
      <dgm:spPr/>
    </dgm:pt>
    <dgm:pt modelId="{38518F56-5524-47C0-B8F9-0810A1ADF542}" type="pres">
      <dgm:prSet presAssocID="{4F4C34D5-244B-4B45-963E-9EA0BD32CE62}" presName="bgRect" presStyleLbl="bgShp" presStyleIdx="4" presStyleCnt="5"/>
      <dgm:spPr/>
    </dgm:pt>
    <dgm:pt modelId="{2A2FEB60-8861-4AD2-AD12-5A0FFF65C27D}" type="pres">
      <dgm:prSet presAssocID="{4F4C34D5-244B-4B45-963E-9EA0BD32CE6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5FF0658C-4361-408D-A7C1-B13875D38440}" type="pres">
      <dgm:prSet presAssocID="{4F4C34D5-244B-4B45-963E-9EA0BD32CE62}" presName="spaceRect" presStyleCnt="0"/>
      <dgm:spPr/>
    </dgm:pt>
    <dgm:pt modelId="{95E9708B-E041-43D2-94CA-02DD1EBE39DC}" type="pres">
      <dgm:prSet presAssocID="{4F4C34D5-244B-4B45-963E-9EA0BD32CE6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0089F05-803E-4F64-9472-287AF979613F}" type="presOf" srcId="{8BD2DE9C-5B0E-4877-A764-7A439D2C6D53}" destId="{2878E4FB-24BE-4A7C-8751-BBE5315855EF}" srcOrd="0" destOrd="0" presId="urn:microsoft.com/office/officeart/2018/2/layout/IconVerticalSolidList"/>
    <dgm:cxn modelId="{39B6DA12-8602-48D6-B701-1FD839F9C318}" type="presOf" srcId="{8E544EF7-2A05-4F59-A076-44AE5423F625}" destId="{62B66466-24E6-49F6-9EB2-0ABCE91A7324}" srcOrd="0" destOrd="0" presId="urn:microsoft.com/office/officeart/2018/2/layout/IconVerticalSolidList"/>
    <dgm:cxn modelId="{27AE7730-7F24-4BFB-9D5D-C5FB5B8AD836}" srcId="{8BD2DE9C-5B0E-4877-A764-7A439D2C6D53}" destId="{ACD10FB9-A02B-4844-8A95-E79D5733F988}" srcOrd="3" destOrd="0" parTransId="{2050C223-F0E3-46ED-B067-8C9F73AA3EEE}" sibTransId="{49150B50-76F4-4850-8FFC-E267A1183389}"/>
    <dgm:cxn modelId="{7480625E-B899-4FDB-8B9F-EF04E1762021}" type="presOf" srcId="{271A9BF2-9D9E-4B73-B365-8473FB5F4EF9}" destId="{F0D9BEA9-F31B-4122-B48C-623B35FB1F7C}" srcOrd="0" destOrd="0" presId="urn:microsoft.com/office/officeart/2018/2/layout/IconVerticalSolidList"/>
    <dgm:cxn modelId="{D4261E85-0A27-461E-A4DB-7A18E65CA67C}" type="presOf" srcId="{FBCB9DC0-4664-4DC4-AA44-B86FBDFD467A}" destId="{ED240868-575E-4F50-A129-EA6496B27358}" srcOrd="0" destOrd="0" presId="urn:microsoft.com/office/officeart/2018/2/layout/IconVerticalSolidList"/>
    <dgm:cxn modelId="{5662CCB8-D227-4597-9EA2-C4D2700D3F89}" type="presOf" srcId="{ACD10FB9-A02B-4844-8A95-E79D5733F988}" destId="{4619CCD2-F997-4891-9627-46E65A3E989B}" srcOrd="0" destOrd="0" presId="urn:microsoft.com/office/officeart/2018/2/layout/IconVerticalSolidList"/>
    <dgm:cxn modelId="{24DD28C0-EFDD-4BE3-9D49-66DE21D4E6B9}" type="presOf" srcId="{4F4C34D5-244B-4B45-963E-9EA0BD32CE62}" destId="{95E9708B-E041-43D2-94CA-02DD1EBE39DC}" srcOrd="0" destOrd="0" presId="urn:microsoft.com/office/officeart/2018/2/layout/IconVerticalSolidList"/>
    <dgm:cxn modelId="{67A651C2-4FAF-4979-8031-A43F4B26CA47}" srcId="{8BD2DE9C-5B0E-4877-A764-7A439D2C6D53}" destId="{8E544EF7-2A05-4F59-A076-44AE5423F625}" srcOrd="0" destOrd="0" parTransId="{8CA7A1A9-7139-44BA-8B77-0AEFFC345CC9}" sibTransId="{FC301BCC-9C59-4358-801E-6C3E68E0E9FE}"/>
    <dgm:cxn modelId="{E573A5CC-B9F9-4979-A7EA-4F6F89921A28}" srcId="{8BD2DE9C-5B0E-4877-A764-7A439D2C6D53}" destId="{FBCB9DC0-4664-4DC4-AA44-B86FBDFD467A}" srcOrd="2" destOrd="0" parTransId="{921AF270-40F0-496A-89BB-C5DF237A555B}" sibTransId="{2149CAED-113E-45C6-AB74-55910916284B}"/>
    <dgm:cxn modelId="{77FD83D7-C4B3-4D11-84D6-3507A2EEC384}" srcId="{8BD2DE9C-5B0E-4877-A764-7A439D2C6D53}" destId="{271A9BF2-9D9E-4B73-B365-8473FB5F4EF9}" srcOrd="1" destOrd="0" parTransId="{DBF33BF3-3D36-4C94-A929-804E1422A87E}" sibTransId="{32FA3030-29EB-4DD0-8019-6D8346EA8504}"/>
    <dgm:cxn modelId="{2CAC8BDD-7859-4BC4-A440-29A3A9442EAE}" srcId="{8BD2DE9C-5B0E-4877-A764-7A439D2C6D53}" destId="{4F4C34D5-244B-4B45-963E-9EA0BD32CE62}" srcOrd="4" destOrd="0" parTransId="{78597E61-BCAE-42E8-8B6E-A17F7FF3421E}" sibTransId="{968CCE58-4BA8-4722-A499-9B598F126BDC}"/>
    <dgm:cxn modelId="{BF74B1D3-6252-4C71-B353-BCF5391649B6}" type="presParOf" srcId="{2878E4FB-24BE-4A7C-8751-BBE5315855EF}" destId="{1E2B59D8-D5F3-4CD5-90FC-F79C0A3F9A18}" srcOrd="0" destOrd="0" presId="urn:microsoft.com/office/officeart/2018/2/layout/IconVerticalSolidList"/>
    <dgm:cxn modelId="{88B98B97-6302-4781-9E98-4905458AE1EC}" type="presParOf" srcId="{1E2B59D8-D5F3-4CD5-90FC-F79C0A3F9A18}" destId="{73047529-5C49-42FC-A6A9-5104FA851219}" srcOrd="0" destOrd="0" presId="urn:microsoft.com/office/officeart/2018/2/layout/IconVerticalSolidList"/>
    <dgm:cxn modelId="{966C4E85-3E15-4013-B8B1-FCB28165684F}" type="presParOf" srcId="{1E2B59D8-D5F3-4CD5-90FC-F79C0A3F9A18}" destId="{ECC378FF-7E01-4249-89A0-30CF6DA0D81A}" srcOrd="1" destOrd="0" presId="urn:microsoft.com/office/officeart/2018/2/layout/IconVerticalSolidList"/>
    <dgm:cxn modelId="{22A59776-F0F0-439C-AA79-1594FC30CC88}" type="presParOf" srcId="{1E2B59D8-D5F3-4CD5-90FC-F79C0A3F9A18}" destId="{B3468FC1-D811-49E0-ABBE-57D86B7036B8}" srcOrd="2" destOrd="0" presId="urn:microsoft.com/office/officeart/2018/2/layout/IconVerticalSolidList"/>
    <dgm:cxn modelId="{763CBD24-C5B5-4061-8380-516C9DD6FD74}" type="presParOf" srcId="{1E2B59D8-D5F3-4CD5-90FC-F79C0A3F9A18}" destId="{62B66466-24E6-49F6-9EB2-0ABCE91A7324}" srcOrd="3" destOrd="0" presId="urn:microsoft.com/office/officeart/2018/2/layout/IconVerticalSolidList"/>
    <dgm:cxn modelId="{07272C91-FC43-4ABB-AAE7-6ABF41321E7C}" type="presParOf" srcId="{2878E4FB-24BE-4A7C-8751-BBE5315855EF}" destId="{E781EFAF-EABA-4CCD-B86A-B3EE157AA079}" srcOrd="1" destOrd="0" presId="urn:microsoft.com/office/officeart/2018/2/layout/IconVerticalSolidList"/>
    <dgm:cxn modelId="{16A8598A-48CC-4D6F-AFFD-C58CF8879D1C}" type="presParOf" srcId="{2878E4FB-24BE-4A7C-8751-BBE5315855EF}" destId="{14000548-E82D-4217-87D8-36AA05D2BF91}" srcOrd="2" destOrd="0" presId="urn:microsoft.com/office/officeart/2018/2/layout/IconVerticalSolidList"/>
    <dgm:cxn modelId="{92B0C666-9BB2-4F6C-8174-CF416C629EF4}" type="presParOf" srcId="{14000548-E82D-4217-87D8-36AA05D2BF91}" destId="{DE7D8A81-8E11-4233-98C2-482FA9467D64}" srcOrd="0" destOrd="0" presId="urn:microsoft.com/office/officeart/2018/2/layout/IconVerticalSolidList"/>
    <dgm:cxn modelId="{026B48AC-ED89-40FA-9500-0F396F281A88}" type="presParOf" srcId="{14000548-E82D-4217-87D8-36AA05D2BF91}" destId="{68A79110-62D9-4EB9-9840-64BB67071660}" srcOrd="1" destOrd="0" presId="urn:microsoft.com/office/officeart/2018/2/layout/IconVerticalSolidList"/>
    <dgm:cxn modelId="{CD29DE52-5318-49A5-B9E9-F1924404BEC5}" type="presParOf" srcId="{14000548-E82D-4217-87D8-36AA05D2BF91}" destId="{94FBFF30-6F17-4D12-B974-BB42B2BBBA81}" srcOrd="2" destOrd="0" presId="urn:microsoft.com/office/officeart/2018/2/layout/IconVerticalSolidList"/>
    <dgm:cxn modelId="{CE9E6CC9-70B4-48FD-A60D-926F00819887}" type="presParOf" srcId="{14000548-E82D-4217-87D8-36AA05D2BF91}" destId="{F0D9BEA9-F31B-4122-B48C-623B35FB1F7C}" srcOrd="3" destOrd="0" presId="urn:microsoft.com/office/officeart/2018/2/layout/IconVerticalSolidList"/>
    <dgm:cxn modelId="{E0DD42E7-5AEA-418D-BFAE-AF62A20D4371}" type="presParOf" srcId="{2878E4FB-24BE-4A7C-8751-BBE5315855EF}" destId="{5149DE1E-8B9D-4E21-8809-B13D39764285}" srcOrd="3" destOrd="0" presId="urn:microsoft.com/office/officeart/2018/2/layout/IconVerticalSolidList"/>
    <dgm:cxn modelId="{03353121-AD50-45B1-88BB-590DA30FBFDE}" type="presParOf" srcId="{2878E4FB-24BE-4A7C-8751-BBE5315855EF}" destId="{5E2D449F-30A1-4AE0-9123-8B0E4D57101F}" srcOrd="4" destOrd="0" presId="urn:microsoft.com/office/officeart/2018/2/layout/IconVerticalSolidList"/>
    <dgm:cxn modelId="{5D275F5D-F846-4200-BE0D-BD351ED84BCA}" type="presParOf" srcId="{5E2D449F-30A1-4AE0-9123-8B0E4D57101F}" destId="{B548B31D-1AF2-43D8-A1D7-6DFB74322C60}" srcOrd="0" destOrd="0" presId="urn:microsoft.com/office/officeart/2018/2/layout/IconVerticalSolidList"/>
    <dgm:cxn modelId="{CCAB8E2F-0952-4994-AD86-017C703905E5}" type="presParOf" srcId="{5E2D449F-30A1-4AE0-9123-8B0E4D57101F}" destId="{64544379-C317-460D-B3A4-FBF024734875}" srcOrd="1" destOrd="0" presId="urn:microsoft.com/office/officeart/2018/2/layout/IconVerticalSolidList"/>
    <dgm:cxn modelId="{39A940CA-15AE-47BE-900E-9AD3E40944B8}" type="presParOf" srcId="{5E2D449F-30A1-4AE0-9123-8B0E4D57101F}" destId="{78A51817-1862-4454-B63F-E2A807E65DFE}" srcOrd="2" destOrd="0" presId="urn:microsoft.com/office/officeart/2018/2/layout/IconVerticalSolidList"/>
    <dgm:cxn modelId="{3CDE399D-72E0-4866-820F-A5A540712F36}" type="presParOf" srcId="{5E2D449F-30A1-4AE0-9123-8B0E4D57101F}" destId="{ED240868-575E-4F50-A129-EA6496B27358}" srcOrd="3" destOrd="0" presId="urn:microsoft.com/office/officeart/2018/2/layout/IconVerticalSolidList"/>
    <dgm:cxn modelId="{D5CC04EF-FFC9-4071-B15E-F4B6C5FACFB3}" type="presParOf" srcId="{2878E4FB-24BE-4A7C-8751-BBE5315855EF}" destId="{B185114B-FE90-45F1-9CCB-348EF9A76004}" srcOrd="5" destOrd="0" presId="urn:microsoft.com/office/officeart/2018/2/layout/IconVerticalSolidList"/>
    <dgm:cxn modelId="{45FBBB0F-DBAD-4DA8-916F-D6DDE8ACA2D5}" type="presParOf" srcId="{2878E4FB-24BE-4A7C-8751-BBE5315855EF}" destId="{F0829616-F57F-453D-AA40-6965F2917374}" srcOrd="6" destOrd="0" presId="urn:microsoft.com/office/officeart/2018/2/layout/IconVerticalSolidList"/>
    <dgm:cxn modelId="{F91011B8-528C-4D72-AA9D-BD1E6D048534}" type="presParOf" srcId="{F0829616-F57F-453D-AA40-6965F2917374}" destId="{E2159714-6352-48BE-8A04-98C28D700D04}" srcOrd="0" destOrd="0" presId="urn:microsoft.com/office/officeart/2018/2/layout/IconVerticalSolidList"/>
    <dgm:cxn modelId="{E16A5A0B-EB24-45F9-9779-805BB89E2DFF}" type="presParOf" srcId="{F0829616-F57F-453D-AA40-6965F2917374}" destId="{4A0E6C6E-2F7F-4404-AE16-6D40BC5475F2}" srcOrd="1" destOrd="0" presId="urn:microsoft.com/office/officeart/2018/2/layout/IconVerticalSolidList"/>
    <dgm:cxn modelId="{E9E3020F-C229-4850-8498-15F1291587C3}" type="presParOf" srcId="{F0829616-F57F-453D-AA40-6965F2917374}" destId="{B8730BE8-D50C-42C9-9B0F-B29C175C41A0}" srcOrd="2" destOrd="0" presId="urn:microsoft.com/office/officeart/2018/2/layout/IconVerticalSolidList"/>
    <dgm:cxn modelId="{08ECC0D0-9047-4C75-A747-6D65EAAB9915}" type="presParOf" srcId="{F0829616-F57F-453D-AA40-6965F2917374}" destId="{4619CCD2-F997-4891-9627-46E65A3E989B}" srcOrd="3" destOrd="0" presId="urn:microsoft.com/office/officeart/2018/2/layout/IconVerticalSolidList"/>
    <dgm:cxn modelId="{AFE8EB8B-59BB-4377-AE2F-71C750F1E2C8}" type="presParOf" srcId="{2878E4FB-24BE-4A7C-8751-BBE5315855EF}" destId="{E438729B-5BD9-450E-8BB9-461FC29C1222}" srcOrd="7" destOrd="0" presId="urn:microsoft.com/office/officeart/2018/2/layout/IconVerticalSolidList"/>
    <dgm:cxn modelId="{941DBF93-647A-43E8-8B05-B6742A84A990}" type="presParOf" srcId="{2878E4FB-24BE-4A7C-8751-BBE5315855EF}" destId="{A4E968FD-25C1-488B-898C-F6FE5EE276A8}" srcOrd="8" destOrd="0" presId="urn:microsoft.com/office/officeart/2018/2/layout/IconVerticalSolidList"/>
    <dgm:cxn modelId="{568743C8-52CB-454B-8696-BBFA125C6AA2}" type="presParOf" srcId="{A4E968FD-25C1-488B-898C-F6FE5EE276A8}" destId="{38518F56-5524-47C0-B8F9-0810A1ADF542}" srcOrd="0" destOrd="0" presId="urn:microsoft.com/office/officeart/2018/2/layout/IconVerticalSolidList"/>
    <dgm:cxn modelId="{37092870-1B45-4D72-A5E3-812B9FA1C939}" type="presParOf" srcId="{A4E968FD-25C1-488B-898C-F6FE5EE276A8}" destId="{2A2FEB60-8861-4AD2-AD12-5A0FFF65C27D}" srcOrd="1" destOrd="0" presId="urn:microsoft.com/office/officeart/2018/2/layout/IconVerticalSolidList"/>
    <dgm:cxn modelId="{8D85B963-DC98-4F7E-BA8D-A9B82BAB8F3E}" type="presParOf" srcId="{A4E968FD-25C1-488B-898C-F6FE5EE276A8}" destId="{5FF0658C-4361-408D-A7C1-B13875D38440}" srcOrd="2" destOrd="0" presId="urn:microsoft.com/office/officeart/2018/2/layout/IconVerticalSolidList"/>
    <dgm:cxn modelId="{FFD5C3B7-0231-4D10-A681-64E761A84E40}" type="presParOf" srcId="{A4E968FD-25C1-488B-898C-F6FE5EE276A8}" destId="{95E9708B-E041-43D2-94CA-02DD1EBE39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A8CE15-6446-47AB-9C31-77B82E3A57A7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4D5738-33E7-4C6E-8D89-0F1E143AF67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Avoid clicking on links in emails and texts.</a:t>
          </a:r>
          <a:endParaRPr lang="en-US" dirty="0">
            <a:latin typeface="Aptos" panose="020B0004020202020204" pitchFamily="34" charset="0"/>
          </a:endParaRPr>
        </a:p>
      </dgm:t>
    </dgm:pt>
    <dgm:pt modelId="{A82A3FDF-59B0-42DA-B0C2-84524C48247D}" type="parTrans" cxnId="{A44EBA03-0D47-4364-9C4E-058CAD2F3F3E}">
      <dgm:prSet/>
      <dgm:spPr/>
      <dgm:t>
        <a:bodyPr/>
        <a:lstStyle/>
        <a:p>
          <a:endParaRPr lang="en-US"/>
        </a:p>
      </dgm:t>
    </dgm:pt>
    <dgm:pt modelId="{E2DA921E-2F11-408C-8FD7-E733E8FA390B}" type="sibTrans" cxnId="{A44EBA03-0D47-4364-9C4E-058CAD2F3F3E}">
      <dgm:prSet/>
      <dgm:spPr/>
      <dgm:t>
        <a:bodyPr/>
        <a:lstStyle/>
        <a:p>
          <a:endParaRPr lang="en-US"/>
        </a:p>
      </dgm:t>
    </dgm:pt>
    <dgm:pt modelId="{11FCF2D7-2FC5-4238-AB6F-CAC1070C976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If in doubt contact the GP / dentist / hospital directly.</a:t>
          </a:r>
          <a:endParaRPr lang="en-US" dirty="0">
            <a:latin typeface="Aptos" panose="020B0004020202020204" pitchFamily="34" charset="0"/>
          </a:endParaRPr>
        </a:p>
      </dgm:t>
    </dgm:pt>
    <dgm:pt modelId="{BC7C8368-6FD0-45A4-8CEC-E3E05898C6BE}" type="parTrans" cxnId="{0B9F3EDC-1C95-4079-8758-DB80249A838E}">
      <dgm:prSet/>
      <dgm:spPr/>
      <dgm:t>
        <a:bodyPr/>
        <a:lstStyle/>
        <a:p>
          <a:endParaRPr lang="en-US"/>
        </a:p>
      </dgm:t>
    </dgm:pt>
    <dgm:pt modelId="{2AB9AEA6-08FB-4049-BC5E-44CC1A6E053B}" type="sibTrans" cxnId="{0B9F3EDC-1C95-4079-8758-DB80249A838E}">
      <dgm:prSet/>
      <dgm:spPr/>
      <dgm:t>
        <a:bodyPr/>
        <a:lstStyle/>
        <a:p>
          <a:endParaRPr lang="en-US"/>
        </a:p>
      </dgm:t>
    </dgm:pt>
    <dgm:pt modelId="{47B53832-440E-4EFA-BDA0-0A01098C058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Aptos" panose="020B0004020202020204" pitchFamily="34" charset="0"/>
            </a:rPr>
            <a:t>Stop and make checks if asked for personal info.</a:t>
          </a:r>
          <a:endParaRPr lang="en-US" dirty="0">
            <a:latin typeface="Aptos" panose="020B0004020202020204" pitchFamily="34" charset="0"/>
          </a:endParaRPr>
        </a:p>
      </dgm:t>
    </dgm:pt>
    <dgm:pt modelId="{84D74251-7F97-4B06-88D9-F2BD141DDEAE}" type="parTrans" cxnId="{546926CA-BFF0-4625-A171-EAFB41129295}">
      <dgm:prSet/>
      <dgm:spPr/>
      <dgm:t>
        <a:bodyPr/>
        <a:lstStyle/>
        <a:p>
          <a:endParaRPr lang="en-US"/>
        </a:p>
      </dgm:t>
    </dgm:pt>
    <dgm:pt modelId="{E47B90BC-2BBB-4913-8079-58340755BAB1}" type="sibTrans" cxnId="{546926CA-BFF0-4625-A171-EAFB41129295}">
      <dgm:prSet/>
      <dgm:spPr/>
      <dgm:t>
        <a:bodyPr/>
        <a:lstStyle/>
        <a:p>
          <a:endParaRPr lang="en-US"/>
        </a:p>
      </dgm:t>
    </dgm:pt>
    <dgm:pt modelId="{7C2F416C-CC0B-4F1F-9C36-A7E1016D935A}" type="pres">
      <dgm:prSet presAssocID="{92A8CE15-6446-47AB-9C31-77B82E3A57A7}" presName="root" presStyleCnt="0">
        <dgm:presLayoutVars>
          <dgm:dir/>
          <dgm:resizeHandles val="exact"/>
        </dgm:presLayoutVars>
      </dgm:prSet>
      <dgm:spPr/>
    </dgm:pt>
    <dgm:pt modelId="{C254D843-C3F9-408A-A61F-87AA243399F7}" type="pres">
      <dgm:prSet presAssocID="{AE4D5738-33E7-4C6E-8D89-0F1E143AF671}" presName="compNode" presStyleCnt="0"/>
      <dgm:spPr/>
    </dgm:pt>
    <dgm:pt modelId="{353FCBF9-FD74-4543-98D9-B62718427D48}" type="pres">
      <dgm:prSet presAssocID="{AE4D5738-33E7-4C6E-8D89-0F1E143AF671}" presName="bgRect" presStyleLbl="bgShp" presStyleIdx="0" presStyleCnt="3"/>
      <dgm:spPr/>
    </dgm:pt>
    <dgm:pt modelId="{AE504E9B-3AA5-4C69-BFBB-E7CFAE5F3B44}" type="pres">
      <dgm:prSet presAssocID="{AE4D5738-33E7-4C6E-8D89-0F1E143AF6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74E9F41E-3927-4A09-9A38-BBEC93731150}" type="pres">
      <dgm:prSet presAssocID="{AE4D5738-33E7-4C6E-8D89-0F1E143AF671}" presName="spaceRect" presStyleCnt="0"/>
      <dgm:spPr/>
    </dgm:pt>
    <dgm:pt modelId="{0054DF95-1635-48AE-9996-5F442A12BDBA}" type="pres">
      <dgm:prSet presAssocID="{AE4D5738-33E7-4C6E-8D89-0F1E143AF671}" presName="parTx" presStyleLbl="revTx" presStyleIdx="0" presStyleCnt="3">
        <dgm:presLayoutVars>
          <dgm:chMax val="0"/>
          <dgm:chPref val="0"/>
        </dgm:presLayoutVars>
      </dgm:prSet>
      <dgm:spPr/>
    </dgm:pt>
    <dgm:pt modelId="{28A351E8-F920-46F4-B909-24CF5DA43348}" type="pres">
      <dgm:prSet presAssocID="{E2DA921E-2F11-408C-8FD7-E733E8FA390B}" presName="sibTrans" presStyleCnt="0"/>
      <dgm:spPr/>
    </dgm:pt>
    <dgm:pt modelId="{D7B437ED-0D02-46E4-9E93-E8908003F6C7}" type="pres">
      <dgm:prSet presAssocID="{11FCF2D7-2FC5-4238-AB6F-CAC1070C9769}" presName="compNode" presStyleCnt="0"/>
      <dgm:spPr/>
    </dgm:pt>
    <dgm:pt modelId="{95D4265D-0719-4B34-B331-0CAD21215A84}" type="pres">
      <dgm:prSet presAssocID="{11FCF2D7-2FC5-4238-AB6F-CAC1070C9769}" presName="bgRect" presStyleLbl="bgShp" presStyleIdx="1" presStyleCnt="3"/>
      <dgm:spPr/>
    </dgm:pt>
    <dgm:pt modelId="{F46C1817-FA95-41D3-86B5-CBCFD7BEEC52}" type="pres">
      <dgm:prSet presAssocID="{11FCF2D7-2FC5-4238-AB6F-CAC1070C976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 with solid fill"/>
        </a:ext>
      </dgm:extLst>
    </dgm:pt>
    <dgm:pt modelId="{0D02AFB6-8354-4BB3-A706-1E9ACFAB9867}" type="pres">
      <dgm:prSet presAssocID="{11FCF2D7-2FC5-4238-AB6F-CAC1070C9769}" presName="spaceRect" presStyleCnt="0"/>
      <dgm:spPr/>
    </dgm:pt>
    <dgm:pt modelId="{EA0E1E7F-842F-435F-933E-BCE4752EB943}" type="pres">
      <dgm:prSet presAssocID="{11FCF2D7-2FC5-4238-AB6F-CAC1070C9769}" presName="parTx" presStyleLbl="revTx" presStyleIdx="1" presStyleCnt="3">
        <dgm:presLayoutVars>
          <dgm:chMax val="0"/>
          <dgm:chPref val="0"/>
        </dgm:presLayoutVars>
      </dgm:prSet>
      <dgm:spPr/>
    </dgm:pt>
    <dgm:pt modelId="{2C70BEEE-F194-40B6-B598-45E38CCE3042}" type="pres">
      <dgm:prSet presAssocID="{2AB9AEA6-08FB-4049-BC5E-44CC1A6E053B}" presName="sibTrans" presStyleCnt="0"/>
      <dgm:spPr/>
    </dgm:pt>
    <dgm:pt modelId="{F6539849-83E5-46D4-8D7B-D6E9A75E2544}" type="pres">
      <dgm:prSet presAssocID="{47B53832-440E-4EFA-BDA0-0A01098C0584}" presName="compNode" presStyleCnt="0"/>
      <dgm:spPr/>
    </dgm:pt>
    <dgm:pt modelId="{2E4130CD-A3EB-47E7-985E-9AF42210DC43}" type="pres">
      <dgm:prSet presAssocID="{47B53832-440E-4EFA-BDA0-0A01098C0584}" presName="bgRect" presStyleLbl="bgShp" presStyleIdx="2" presStyleCnt="3"/>
      <dgm:spPr/>
    </dgm:pt>
    <dgm:pt modelId="{AEA40156-0EAF-44D9-9BFC-6D1895FB2843}" type="pres">
      <dgm:prSet presAssocID="{47B53832-440E-4EFA-BDA0-0A01098C058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6E4D9387-76F3-471D-9EEC-4EFA0C490E0A}" type="pres">
      <dgm:prSet presAssocID="{47B53832-440E-4EFA-BDA0-0A01098C0584}" presName="spaceRect" presStyleCnt="0"/>
      <dgm:spPr/>
    </dgm:pt>
    <dgm:pt modelId="{FF6470E6-8D44-4EC4-8435-50EB8007237F}" type="pres">
      <dgm:prSet presAssocID="{47B53832-440E-4EFA-BDA0-0A01098C058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4EBA03-0D47-4364-9C4E-058CAD2F3F3E}" srcId="{92A8CE15-6446-47AB-9C31-77B82E3A57A7}" destId="{AE4D5738-33E7-4C6E-8D89-0F1E143AF671}" srcOrd="0" destOrd="0" parTransId="{A82A3FDF-59B0-42DA-B0C2-84524C48247D}" sibTransId="{E2DA921E-2F11-408C-8FD7-E733E8FA390B}"/>
    <dgm:cxn modelId="{85AE2F2D-D67B-462A-9F6D-3ACB9909C7D2}" type="presOf" srcId="{47B53832-440E-4EFA-BDA0-0A01098C0584}" destId="{FF6470E6-8D44-4EC4-8435-50EB8007237F}" srcOrd="0" destOrd="0" presId="urn:microsoft.com/office/officeart/2018/2/layout/IconVerticalSolidList"/>
    <dgm:cxn modelId="{39A2D135-D820-4202-B188-245298BEAC5C}" type="presOf" srcId="{11FCF2D7-2FC5-4238-AB6F-CAC1070C9769}" destId="{EA0E1E7F-842F-435F-933E-BCE4752EB943}" srcOrd="0" destOrd="0" presId="urn:microsoft.com/office/officeart/2018/2/layout/IconVerticalSolidList"/>
    <dgm:cxn modelId="{3EFAB087-2C05-40D8-A224-3B1A80DD7405}" type="presOf" srcId="{AE4D5738-33E7-4C6E-8D89-0F1E143AF671}" destId="{0054DF95-1635-48AE-9996-5F442A12BDBA}" srcOrd="0" destOrd="0" presId="urn:microsoft.com/office/officeart/2018/2/layout/IconVerticalSolidList"/>
    <dgm:cxn modelId="{16E45BB7-EA0B-461A-AB4C-17435ECBA0A5}" type="presOf" srcId="{92A8CE15-6446-47AB-9C31-77B82E3A57A7}" destId="{7C2F416C-CC0B-4F1F-9C36-A7E1016D935A}" srcOrd="0" destOrd="0" presId="urn:microsoft.com/office/officeart/2018/2/layout/IconVerticalSolidList"/>
    <dgm:cxn modelId="{546926CA-BFF0-4625-A171-EAFB41129295}" srcId="{92A8CE15-6446-47AB-9C31-77B82E3A57A7}" destId="{47B53832-440E-4EFA-BDA0-0A01098C0584}" srcOrd="2" destOrd="0" parTransId="{84D74251-7F97-4B06-88D9-F2BD141DDEAE}" sibTransId="{E47B90BC-2BBB-4913-8079-58340755BAB1}"/>
    <dgm:cxn modelId="{0B9F3EDC-1C95-4079-8758-DB80249A838E}" srcId="{92A8CE15-6446-47AB-9C31-77B82E3A57A7}" destId="{11FCF2D7-2FC5-4238-AB6F-CAC1070C9769}" srcOrd="1" destOrd="0" parTransId="{BC7C8368-6FD0-45A4-8CEC-E3E05898C6BE}" sibTransId="{2AB9AEA6-08FB-4049-BC5E-44CC1A6E053B}"/>
    <dgm:cxn modelId="{629D6793-3011-42EB-BE09-7E26DE335A70}" type="presParOf" srcId="{7C2F416C-CC0B-4F1F-9C36-A7E1016D935A}" destId="{C254D843-C3F9-408A-A61F-87AA243399F7}" srcOrd="0" destOrd="0" presId="urn:microsoft.com/office/officeart/2018/2/layout/IconVerticalSolidList"/>
    <dgm:cxn modelId="{439C0982-81DE-4FCA-B569-B6F5F13ADAEF}" type="presParOf" srcId="{C254D843-C3F9-408A-A61F-87AA243399F7}" destId="{353FCBF9-FD74-4543-98D9-B62718427D48}" srcOrd="0" destOrd="0" presId="urn:microsoft.com/office/officeart/2018/2/layout/IconVerticalSolidList"/>
    <dgm:cxn modelId="{48E0819A-40B7-4CC5-8573-653BF1B3ECB4}" type="presParOf" srcId="{C254D843-C3F9-408A-A61F-87AA243399F7}" destId="{AE504E9B-3AA5-4C69-BFBB-E7CFAE5F3B44}" srcOrd="1" destOrd="0" presId="urn:microsoft.com/office/officeart/2018/2/layout/IconVerticalSolidList"/>
    <dgm:cxn modelId="{DA1FECF7-7ABB-4419-A3F6-8D19258048AA}" type="presParOf" srcId="{C254D843-C3F9-408A-A61F-87AA243399F7}" destId="{74E9F41E-3927-4A09-9A38-BBEC93731150}" srcOrd="2" destOrd="0" presId="urn:microsoft.com/office/officeart/2018/2/layout/IconVerticalSolidList"/>
    <dgm:cxn modelId="{CEE0DCF6-6867-4988-B66F-6E664F6CEED0}" type="presParOf" srcId="{C254D843-C3F9-408A-A61F-87AA243399F7}" destId="{0054DF95-1635-48AE-9996-5F442A12BDBA}" srcOrd="3" destOrd="0" presId="urn:microsoft.com/office/officeart/2018/2/layout/IconVerticalSolidList"/>
    <dgm:cxn modelId="{1B8F625C-D71E-4204-AACB-68826277B7BC}" type="presParOf" srcId="{7C2F416C-CC0B-4F1F-9C36-A7E1016D935A}" destId="{28A351E8-F920-46F4-B909-24CF5DA43348}" srcOrd="1" destOrd="0" presId="urn:microsoft.com/office/officeart/2018/2/layout/IconVerticalSolidList"/>
    <dgm:cxn modelId="{1ED54E46-DB3C-47BB-9488-9702C1E9D83F}" type="presParOf" srcId="{7C2F416C-CC0B-4F1F-9C36-A7E1016D935A}" destId="{D7B437ED-0D02-46E4-9E93-E8908003F6C7}" srcOrd="2" destOrd="0" presId="urn:microsoft.com/office/officeart/2018/2/layout/IconVerticalSolidList"/>
    <dgm:cxn modelId="{D2D6171A-6739-4CDF-9E2F-5DD6845821EB}" type="presParOf" srcId="{D7B437ED-0D02-46E4-9E93-E8908003F6C7}" destId="{95D4265D-0719-4B34-B331-0CAD21215A84}" srcOrd="0" destOrd="0" presId="urn:microsoft.com/office/officeart/2018/2/layout/IconVerticalSolidList"/>
    <dgm:cxn modelId="{9424E7D4-B79B-477D-8746-C6A3A2FEE07B}" type="presParOf" srcId="{D7B437ED-0D02-46E4-9E93-E8908003F6C7}" destId="{F46C1817-FA95-41D3-86B5-CBCFD7BEEC52}" srcOrd="1" destOrd="0" presId="urn:microsoft.com/office/officeart/2018/2/layout/IconVerticalSolidList"/>
    <dgm:cxn modelId="{96EEF5FC-EC9A-4135-BE9C-B34E01D5C44C}" type="presParOf" srcId="{D7B437ED-0D02-46E4-9E93-E8908003F6C7}" destId="{0D02AFB6-8354-4BB3-A706-1E9ACFAB9867}" srcOrd="2" destOrd="0" presId="urn:microsoft.com/office/officeart/2018/2/layout/IconVerticalSolidList"/>
    <dgm:cxn modelId="{001443B6-B135-40D4-8029-B3BDE4D2022B}" type="presParOf" srcId="{D7B437ED-0D02-46E4-9E93-E8908003F6C7}" destId="{EA0E1E7F-842F-435F-933E-BCE4752EB943}" srcOrd="3" destOrd="0" presId="urn:microsoft.com/office/officeart/2018/2/layout/IconVerticalSolidList"/>
    <dgm:cxn modelId="{E28BB023-61FE-477C-86A4-CCD3CC676D44}" type="presParOf" srcId="{7C2F416C-CC0B-4F1F-9C36-A7E1016D935A}" destId="{2C70BEEE-F194-40B6-B598-45E38CCE3042}" srcOrd="3" destOrd="0" presId="urn:microsoft.com/office/officeart/2018/2/layout/IconVerticalSolidList"/>
    <dgm:cxn modelId="{6452936C-2C16-48C3-A85F-15CFAFBB3536}" type="presParOf" srcId="{7C2F416C-CC0B-4F1F-9C36-A7E1016D935A}" destId="{F6539849-83E5-46D4-8D7B-D6E9A75E2544}" srcOrd="4" destOrd="0" presId="urn:microsoft.com/office/officeart/2018/2/layout/IconVerticalSolidList"/>
    <dgm:cxn modelId="{4D952A0A-C600-429B-A762-36F79BC9BBCC}" type="presParOf" srcId="{F6539849-83E5-46D4-8D7B-D6E9A75E2544}" destId="{2E4130CD-A3EB-47E7-985E-9AF42210DC43}" srcOrd="0" destOrd="0" presId="urn:microsoft.com/office/officeart/2018/2/layout/IconVerticalSolidList"/>
    <dgm:cxn modelId="{750463EF-3C31-4764-A5C3-53524D4A7A9D}" type="presParOf" srcId="{F6539849-83E5-46D4-8D7B-D6E9A75E2544}" destId="{AEA40156-0EAF-44D9-9BFC-6D1895FB2843}" srcOrd="1" destOrd="0" presId="urn:microsoft.com/office/officeart/2018/2/layout/IconVerticalSolidList"/>
    <dgm:cxn modelId="{578F59BA-8D01-4A67-8C4A-BE6665EF0752}" type="presParOf" srcId="{F6539849-83E5-46D4-8D7B-D6E9A75E2544}" destId="{6E4D9387-76F3-471D-9EEC-4EFA0C490E0A}" srcOrd="2" destOrd="0" presId="urn:microsoft.com/office/officeart/2018/2/layout/IconVerticalSolidList"/>
    <dgm:cxn modelId="{0C84328F-2DAA-4EFD-B599-24AB3B823B28}" type="presParOf" srcId="{F6539849-83E5-46D4-8D7B-D6E9A75E2544}" destId="{FF6470E6-8D44-4EC4-8435-50EB800723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A8CE15-6446-47AB-9C31-77B82E3A57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AE4D5738-33E7-4C6E-8D89-0F1E143AF671}">
      <dgm:prSet/>
      <dgm:spPr/>
      <dgm:t>
        <a:bodyPr/>
        <a:lstStyle/>
        <a:p>
          <a:r>
            <a:rPr lang="en-GB" dirty="0"/>
            <a:t>If in doubt about the caller, do not confirm or share your personal info.</a:t>
          </a:r>
          <a:endParaRPr lang="en-US" dirty="0"/>
        </a:p>
      </dgm:t>
    </dgm:pt>
    <dgm:pt modelId="{A82A3FDF-59B0-42DA-B0C2-84524C48247D}" type="parTrans" cxnId="{A44EBA03-0D47-4364-9C4E-058CAD2F3F3E}">
      <dgm:prSet/>
      <dgm:spPr/>
      <dgm:t>
        <a:bodyPr/>
        <a:lstStyle/>
        <a:p>
          <a:endParaRPr lang="en-US"/>
        </a:p>
      </dgm:t>
    </dgm:pt>
    <dgm:pt modelId="{E2DA921E-2F11-408C-8FD7-E733E8FA390B}" type="sibTrans" cxnId="{A44EBA03-0D47-4364-9C4E-058CAD2F3F3E}">
      <dgm:prSet/>
      <dgm:spPr/>
      <dgm:t>
        <a:bodyPr/>
        <a:lstStyle/>
        <a:p>
          <a:endParaRPr lang="en-US"/>
        </a:p>
      </dgm:t>
    </dgm:pt>
    <dgm:pt modelId="{11FCF2D7-2FC5-4238-AB6F-CAC1070C9769}">
      <dgm:prSet/>
      <dgm:spPr/>
      <dgm:t>
        <a:bodyPr/>
        <a:lstStyle/>
        <a:p>
          <a:r>
            <a:rPr lang="en-GB" dirty="0"/>
            <a:t>End the call. If you think there’s a chance the call could have been genuine, wait 15 minutes or use a different phone to call your GP or local NHS service.</a:t>
          </a:r>
          <a:endParaRPr lang="en-US" dirty="0"/>
        </a:p>
      </dgm:t>
    </dgm:pt>
    <dgm:pt modelId="{BC7C8368-6FD0-45A4-8CEC-E3E05898C6BE}" type="parTrans" cxnId="{0B9F3EDC-1C95-4079-8758-DB80249A838E}">
      <dgm:prSet/>
      <dgm:spPr/>
      <dgm:t>
        <a:bodyPr/>
        <a:lstStyle/>
        <a:p>
          <a:endParaRPr lang="en-US"/>
        </a:p>
      </dgm:t>
    </dgm:pt>
    <dgm:pt modelId="{2AB9AEA6-08FB-4049-BC5E-44CC1A6E053B}" type="sibTrans" cxnId="{0B9F3EDC-1C95-4079-8758-DB80249A838E}">
      <dgm:prSet/>
      <dgm:spPr/>
      <dgm:t>
        <a:bodyPr/>
        <a:lstStyle/>
        <a:p>
          <a:endParaRPr lang="en-US"/>
        </a:p>
      </dgm:t>
    </dgm:pt>
    <dgm:pt modelId="{47B53832-440E-4EFA-BDA0-0A01098C0584}">
      <dgm:prSet/>
      <dgm:spPr/>
      <dgm:t>
        <a:bodyPr/>
        <a:lstStyle/>
        <a:p>
          <a:r>
            <a:rPr lang="en-GB" dirty="0"/>
            <a:t>The NHS does not call people asking for payment. If you are asked for payment details, please end the call immediately.</a:t>
          </a:r>
          <a:endParaRPr lang="en-US" dirty="0"/>
        </a:p>
      </dgm:t>
    </dgm:pt>
    <dgm:pt modelId="{84D74251-7F97-4B06-88D9-F2BD141DDEAE}" type="parTrans" cxnId="{546926CA-BFF0-4625-A171-EAFB41129295}">
      <dgm:prSet/>
      <dgm:spPr/>
      <dgm:t>
        <a:bodyPr/>
        <a:lstStyle/>
        <a:p>
          <a:endParaRPr lang="en-US"/>
        </a:p>
      </dgm:t>
    </dgm:pt>
    <dgm:pt modelId="{E47B90BC-2BBB-4913-8079-58340755BAB1}" type="sibTrans" cxnId="{546926CA-BFF0-4625-A171-EAFB41129295}">
      <dgm:prSet/>
      <dgm:spPr/>
      <dgm:t>
        <a:bodyPr/>
        <a:lstStyle/>
        <a:p>
          <a:endParaRPr lang="en-US"/>
        </a:p>
      </dgm:t>
    </dgm:pt>
    <dgm:pt modelId="{7C2F416C-CC0B-4F1F-9C36-A7E1016D935A}" type="pres">
      <dgm:prSet presAssocID="{92A8CE15-6446-47AB-9C31-77B82E3A57A7}" presName="root" presStyleCnt="0">
        <dgm:presLayoutVars>
          <dgm:dir/>
          <dgm:resizeHandles val="exact"/>
        </dgm:presLayoutVars>
      </dgm:prSet>
      <dgm:spPr/>
    </dgm:pt>
    <dgm:pt modelId="{C254D843-C3F9-408A-A61F-87AA243399F7}" type="pres">
      <dgm:prSet presAssocID="{AE4D5738-33E7-4C6E-8D89-0F1E143AF671}" presName="compNode" presStyleCnt="0"/>
      <dgm:spPr/>
    </dgm:pt>
    <dgm:pt modelId="{353FCBF9-FD74-4543-98D9-B62718427D48}" type="pres">
      <dgm:prSet presAssocID="{AE4D5738-33E7-4C6E-8D89-0F1E143AF671}" presName="bgRect" presStyleLbl="bgShp" presStyleIdx="0" presStyleCnt="3"/>
      <dgm:spPr/>
    </dgm:pt>
    <dgm:pt modelId="{AE504E9B-3AA5-4C69-BFBB-E7CFAE5F3B44}" type="pres">
      <dgm:prSet presAssocID="{AE4D5738-33E7-4C6E-8D89-0F1E143AF6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Slash Silence with solid fill"/>
        </a:ext>
      </dgm:extLst>
    </dgm:pt>
    <dgm:pt modelId="{74E9F41E-3927-4A09-9A38-BBEC93731150}" type="pres">
      <dgm:prSet presAssocID="{AE4D5738-33E7-4C6E-8D89-0F1E143AF671}" presName="spaceRect" presStyleCnt="0"/>
      <dgm:spPr/>
    </dgm:pt>
    <dgm:pt modelId="{0054DF95-1635-48AE-9996-5F442A12BDBA}" type="pres">
      <dgm:prSet presAssocID="{AE4D5738-33E7-4C6E-8D89-0F1E143AF671}" presName="parTx" presStyleLbl="revTx" presStyleIdx="0" presStyleCnt="3">
        <dgm:presLayoutVars>
          <dgm:chMax val="0"/>
          <dgm:chPref val="0"/>
        </dgm:presLayoutVars>
      </dgm:prSet>
      <dgm:spPr/>
    </dgm:pt>
    <dgm:pt modelId="{28A351E8-F920-46F4-B909-24CF5DA43348}" type="pres">
      <dgm:prSet presAssocID="{E2DA921E-2F11-408C-8FD7-E733E8FA390B}" presName="sibTrans" presStyleCnt="0"/>
      <dgm:spPr/>
    </dgm:pt>
    <dgm:pt modelId="{D7B437ED-0D02-46E4-9E93-E8908003F6C7}" type="pres">
      <dgm:prSet presAssocID="{11FCF2D7-2FC5-4238-AB6F-CAC1070C9769}" presName="compNode" presStyleCnt="0"/>
      <dgm:spPr/>
    </dgm:pt>
    <dgm:pt modelId="{95D4265D-0719-4B34-B331-0CAD21215A84}" type="pres">
      <dgm:prSet presAssocID="{11FCF2D7-2FC5-4238-AB6F-CAC1070C9769}" presName="bgRect" presStyleLbl="bgShp" presStyleIdx="1" presStyleCnt="3"/>
      <dgm:spPr/>
    </dgm:pt>
    <dgm:pt modelId="{F46C1817-FA95-41D3-86B5-CBCFD7BEEC52}" type="pres">
      <dgm:prSet presAssocID="{11FCF2D7-2FC5-4238-AB6F-CAC1070C976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 outline"/>
        </a:ext>
      </dgm:extLst>
    </dgm:pt>
    <dgm:pt modelId="{0D02AFB6-8354-4BB3-A706-1E9ACFAB9867}" type="pres">
      <dgm:prSet presAssocID="{11FCF2D7-2FC5-4238-AB6F-CAC1070C9769}" presName="spaceRect" presStyleCnt="0"/>
      <dgm:spPr/>
    </dgm:pt>
    <dgm:pt modelId="{EA0E1E7F-842F-435F-933E-BCE4752EB943}" type="pres">
      <dgm:prSet presAssocID="{11FCF2D7-2FC5-4238-AB6F-CAC1070C9769}" presName="parTx" presStyleLbl="revTx" presStyleIdx="1" presStyleCnt="3">
        <dgm:presLayoutVars>
          <dgm:chMax val="0"/>
          <dgm:chPref val="0"/>
        </dgm:presLayoutVars>
      </dgm:prSet>
      <dgm:spPr/>
    </dgm:pt>
    <dgm:pt modelId="{2C70BEEE-F194-40B6-B598-45E38CCE3042}" type="pres">
      <dgm:prSet presAssocID="{2AB9AEA6-08FB-4049-BC5E-44CC1A6E053B}" presName="sibTrans" presStyleCnt="0"/>
      <dgm:spPr/>
    </dgm:pt>
    <dgm:pt modelId="{F6539849-83E5-46D4-8D7B-D6E9A75E2544}" type="pres">
      <dgm:prSet presAssocID="{47B53832-440E-4EFA-BDA0-0A01098C0584}" presName="compNode" presStyleCnt="0"/>
      <dgm:spPr/>
    </dgm:pt>
    <dgm:pt modelId="{2E4130CD-A3EB-47E7-985E-9AF42210DC43}" type="pres">
      <dgm:prSet presAssocID="{47B53832-440E-4EFA-BDA0-0A01098C0584}" presName="bgRect" presStyleLbl="bgShp" presStyleIdx="2" presStyleCnt="3"/>
      <dgm:spPr/>
    </dgm:pt>
    <dgm:pt modelId="{AEA40156-0EAF-44D9-9BFC-6D1895FB2843}" type="pres">
      <dgm:prSet presAssocID="{47B53832-440E-4EFA-BDA0-0A01098C058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6E4D9387-76F3-471D-9EEC-4EFA0C490E0A}" type="pres">
      <dgm:prSet presAssocID="{47B53832-440E-4EFA-BDA0-0A01098C0584}" presName="spaceRect" presStyleCnt="0"/>
      <dgm:spPr/>
    </dgm:pt>
    <dgm:pt modelId="{FF6470E6-8D44-4EC4-8435-50EB8007237F}" type="pres">
      <dgm:prSet presAssocID="{47B53832-440E-4EFA-BDA0-0A01098C058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4EBA03-0D47-4364-9C4E-058CAD2F3F3E}" srcId="{92A8CE15-6446-47AB-9C31-77B82E3A57A7}" destId="{AE4D5738-33E7-4C6E-8D89-0F1E143AF671}" srcOrd="0" destOrd="0" parTransId="{A82A3FDF-59B0-42DA-B0C2-84524C48247D}" sibTransId="{E2DA921E-2F11-408C-8FD7-E733E8FA390B}"/>
    <dgm:cxn modelId="{85AE2F2D-D67B-462A-9F6D-3ACB9909C7D2}" type="presOf" srcId="{47B53832-440E-4EFA-BDA0-0A01098C0584}" destId="{FF6470E6-8D44-4EC4-8435-50EB8007237F}" srcOrd="0" destOrd="0" presId="urn:microsoft.com/office/officeart/2018/2/layout/IconVerticalSolidList"/>
    <dgm:cxn modelId="{39A2D135-D820-4202-B188-245298BEAC5C}" type="presOf" srcId="{11FCF2D7-2FC5-4238-AB6F-CAC1070C9769}" destId="{EA0E1E7F-842F-435F-933E-BCE4752EB943}" srcOrd="0" destOrd="0" presId="urn:microsoft.com/office/officeart/2018/2/layout/IconVerticalSolidList"/>
    <dgm:cxn modelId="{3EFAB087-2C05-40D8-A224-3B1A80DD7405}" type="presOf" srcId="{AE4D5738-33E7-4C6E-8D89-0F1E143AF671}" destId="{0054DF95-1635-48AE-9996-5F442A12BDBA}" srcOrd="0" destOrd="0" presId="urn:microsoft.com/office/officeart/2018/2/layout/IconVerticalSolidList"/>
    <dgm:cxn modelId="{16E45BB7-EA0B-461A-AB4C-17435ECBA0A5}" type="presOf" srcId="{92A8CE15-6446-47AB-9C31-77B82E3A57A7}" destId="{7C2F416C-CC0B-4F1F-9C36-A7E1016D935A}" srcOrd="0" destOrd="0" presId="urn:microsoft.com/office/officeart/2018/2/layout/IconVerticalSolidList"/>
    <dgm:cxn modelId="{546926CA-BFF0-4625-A171-EAFB41129295}" srcId="{92A8CE15-6446-47AB-9C31-77B82E3A57A7}" destId="{47B53832-440E-4EFA-BDA0-0A01098C0584}" srcOrd="2" destOrd="0" parTransId="{84D74251-7F97-4B06-88D9-F2BD141DDEAE}" sibTransId="{E47B90BC-2BBB-4913-8079-58340755BAB1}"/>
    <dgm:cxn modelId="{0B9F3EDC-1C95-4079-8758-DB80249A838E}" srcId="{92A8CE15-6446-47AB-9C31-77B82E3A57A7}" destId="{11FCF2D7-2FC5-4238-AB6F-CAC1070C9769}" srcOrd="1" destOrd="0" parTransId="{BC7C8368-6FD0-45A4-8CEC-E3E05898C6BE}" sibTransId="{2AB9AEA6-08FB-4049-BC5E-44CC1A6E053B}"/>
    <dgm:cxn modelId="{629D6793-3011-42EB-BE09-7E26DE335A70}" type="presParOf" srcId="{7C2F416C-CC0B-4F1F-9C36-A7E1016D935A}" destId="{C254D843-C3F9-408A-A61F-87AA243399F7}" srcOrd="0" destOrd="0" presId="urn:microsoft.com/office/officeart/2018/2/layout/IconVerticalSolidList"/>
    <dgm:cxn modelId="{439C0982-81DE-4FCA-B569-B6F5F13ADAEF}" type="presParOf" srcId="{C254D843-C3F9-408A-A61F-87AA243399F7}" destId="{353FCBF9-FD74-4543-98D9-B62718427D48}" srcOrd="0" destOrd="0" presId="urn:microsoft.com/office/officeart/2018/2/layout/IconVerticalSolidList"/>
    <dgm:cxn modelId="{48E0819A-40B7-4CC5-8573-653BF1B3ECB4}" type="presParOf" srcId="{C254D843-C3F9-408A-A61F-87AA243399F7}" destId="{AE504E9B-3AA5-4C69-BFBB-E7CFAE5F3B44}" srcOrd="1" destOrd="0" presId="urn:microsoft.com/office/officeart/2018/2/layout/IconVerticalSolidList"/>
    <dgm:cxn modelId="{DA1FECF7-7ABB-4419-A3F6-8D19258048AA}" type="presParOf" srcId="{C254D843-C3F9-408A-A61F-87AA243399F7}" destId="{74E9F41E-3927-4A09-9A38-BBEC93731150}" srcOrd="2" destOrd="0" presId="urn:microsoft.com/office/officeart/2018/2/layout/IconVerticalSolidList"/>
    <dgm:cxn modelId="{CEE0DCF6-6867-4988-B66F-6E664F6CEED0}" type="presParOf" srcId="{C254D843-C3F9-408A-A61F-87AA243399F7}" destId="{0054DF95-1635-48AE-9996-5F442A12BDBA}" srcOrd="3" destOrd="0" presId="urn:microsoft.com/office/officeart/2018/2/layout/IconVerticalSolidList"/>
    <dgm:cxn modelId="{1B8F625C-D71E-4204-AACB-68826277B7BC}" type="presParOf" srcId="{7C2F416C-CC0B-4F1F-9C36-A7E1016D935A}" destId="{28A351E8-F920-46F4-B909-24CF5DA43348}" srcOrd="1" destOrd="0" presId="urn:microsoft.com/office/officeart/2018/2/layout/IconVerticalSolidList"/>
    <dgm:cxn modelId="{1ED54E46-DB3C-47BB-9488-9702C1E9D83F}" type="presParOf" srcId="{7C2F416C-CC0B-4F1F-9C36-A7E1016D935A}" destId="{D7B437ED-0D02-46E4-9E93-E8908003F6C7}" srcOrd="2" destOrd="0" presId="urn:microsoft.com/office/officeart/2018/2/layout/IconVerticalSolidList"/>
    <dgm:cxn modelId="{D2D6171A-6739-4CDF-9E2F-5DD6845821EB}" type="presParOf" srcId="{D7B437ED-0D02-46E4-9E93-E8908003F6C7}" destId="{95D4265D-0719-4B34-B331-0CAD21215A84}" srcOrd="0" destOrd="0" presId="urn:microsoft.com/office/officeart/2018/2/layout/IconVerticalSolidList"/>
    <dgm:cxn modelId="{9424E7D4-B79B-477D-8746-C6A3A2FEE07B}" type="presParOf" srcId="{D7B437ED-0D02-46E4-9E93-E8908003F6C7}" destId="{F46C1817-FA95-41D3-86B5-CBCFD7BEEC52}" srcOrd="1" destOrd="0" presId="urn:microsoft.com/office/officeart/2018/2/layout/IconVerticalSolidList"/>
    <dgm:cxn modelId="{96EEF5FC-EC9A-4135-BE9C-B34E01D5C44C}" type="presParOf" srcId="{D7B437ED-0D02-46E4-9E93-E8908003F6C7}" destId="{0D02AFB6-8354-4BB3-A706-1E9ACFAB9867}" srcOrd="2" destOrd="0" presId="urn:microsoft.com/office/officeart/2018/2/layout/IconVerticalSolidList"/>
    <dgm:cxn modelId="{001443B6-B135-40D4-8029-B3BDE4D2022B}" type="presParOf" srcId="{D7B437ED-0D02-46E4-9E93-E8908003F6C7}" destId="{EA0E1E7F-842F-435F-933E-BCE4752EB943}" srcOrd="3" destOrd="0" presId="urn:microsoft.com/office/officeart/2018/2/layout/IconVerticalSolidList"/>
    <dgm:cxn modelId="{E28BB023-61FE-477C-86A4-CCD3CC676D44}" type="presParOf" srcId="{7C2F416C-CC0B-4F1F-9C36-A7E1016D935A}" destId="{2C70BEEE-F194-40B6-B598-45E38CCE3042}" srcOrd="3" destOrd="0" presId="urn:microsoft.com/office/officeart/2018/2/layout/IconVerticalSolidList"/>
    <dgm:cxn modelId="{6452936C-2C16-48C3-A85F-15CFAFBB3536}" type="presParOf" srcId="{7C2F416C-CC0B-4F1F-9C36-A7E1016D935A}" destId="{F6539849-83E5-46D4-8D7B-D6E9A75E2544}" srcOrd="4" destOrd="0" presId="urn:microsoft.com/office/officeart/2018/2/layout/IconVerticalSolidList"/>
    <dgm:cxn modelId="{4D952A0A-C600-429B-A762-36F79BC9BBCC}" type="presParOf" srcId="{F6539849-83E5-46D4-8D7B-D6E9A75E2544}" destId="{2E4130CD-A3EB-47E7-985E-9AF42210DC43}" srcOrd="0" destOrd="0" presId="urn:microsoft.com/office/officeart/2018/2/layout/IconVerticalSolidList"/>
    <dgm:cxn modelId="{750463EF-3C31-4764-A5C3-53524D4A7A9D}" type="presParOf" srcId="{F6539849-83E5-46D4-8D7B-D6E9A75E2544}" destId="{AEA40156-0EAF-44D9-9BFC-6D1895FB2843}" srcOrd="1" destOrd="0" presId="urn:microsoft.com/office/officeart/2018/2/layout/IconVerticalSolidList"/>
    <dgm:cxn modelId="{578F59BA-8D01-4A67-8C4A-BE6665EF0752}" type="presParOf" srcId="{F6539849-83E5-46D4-8D7B-D6E9A75E2544}" destId="{6E4D9387-76F3-471D-9EEC-4EFA0C490E0A}" srcOrd="2" destOrd="0" presId="urn:microsoft.com/office/officeart/2018/2/layout/IconVerticalSolidList"/>
    <dgm:cxn modelId="{0C84328F-2DAA-4EFD-B599-24AB3B823B28}" type="presParOf" srcId="{F6539849-83E5-46D4-8D7B-D6E9A75E2544}" destId="{FF6470E6-8D44-4EC4-8435-50EB800723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FCBF9-FD74-4543-98D9-B62718427D48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04E9B-3AA5-4C69-BFBB-E7CFAE5F3B44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4DF95-1635-48AE-9996-5F442A12BDBA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ptos" panose="020B0004020202020204" pitchFamily="34" charset="0"/>
            </a:rPr>
            <a:t>Use the NHS Find A Dentist site to register: </a:t>
          </a:r>
          <a:br>
            <a:rPr lang="en-GB" sz="2300" kern="1200" dirty="0">
              <a:latin typeface="Aptos" panose="020B0004020202020204" pitchFamily="34" charset="0"/>
            </a:rPr>
          </a:br>
          <a:r>
            <a:rPr lang="en-GB" sz="2300" kern="1200" dirty="0">
              <a:latin typeface="Aptos" panose="020B0004020202020204" pitchFamily="34" charset="0"/>
              <a:hlinkClick xmlns:r="http://schemas.openxmlformats.org/officeDocument/2006/relationships" r:id="rId3"/>
            </a:rPr>
            <a:t>https://www.nhs.uk/service-search/find-a-dentist/</a:t>
          </a:r>
          <a:br>
            <a:rPr lang="en-GB" sz="2300" kern="1200" dirty="0">
              <a:latin typeface="Aptos" panose="020B0004020202020204" pitchFamily="34" charset="0"/>
            </a:rPr>
          </a:br>
          <a:endParaRPr lang="en-US" sz="2300" kern="1200" dirty="0">
            <a:latin typeface="Aptos" panose="020B0004020202020204" pitchFamily="34" charset="0"/>
          </a:endParaRPr>
        </a:p>
      </dsp:txBody>
      <dsp:txXfrm>
        <a:off x="1435988" y="531"/>
        <a:ext cx="9079611" cy="1243280"/>
      </dsp:txXfrm>
    </dsp:sp>
    <dsp:sp modelId="{95D4265D-0719-4B34-B331-0CAD21215A84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C1817-FA95-41D3-86B5-CBCFD7BEEC52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E1E7F-842F-435F-933E-BCE4752EB943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ptos" panose="020B0004020202020204" pitchFamily="34" charset="0"/>
            </a:rPr>
            <a:t>Treat social media posts with suspicion</a:t>
          </a:r>
          <a:endParaRPr lang="en-US" sz="2300" kern="1200" dirty="0">
            <a:latin typeface="Aptos" panose="020B0004020202020204" pitchFamily="34" charset="0"/>
          </a:endParaRPr>
        </a:p>
      </dsp:txBody>
      <dsp:txXfrm>
        <a:off x="1435988" y="1554631"/>
        <a:ext cx="9079611" cy="1243280"/>
      </dsp:txXfrm>
    </dsp:sp>
    <dsp:sp modelId="{2E4130CD-A3EB-47E7-985E-9AF42210DC43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40156-0EAF-44D9-9BFC-6D1895FB2843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470E6-8D44-4EC4-8435-50EB8007237F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ptos" panose="020B0004020202020204" pitchFamily="34" charset="0"/>
            </a:rPr>
            <a:t>If you click a link and are asked for personal or financial details, stop and “think scam”. Get some advice if you’re not sure</a:t>
          </a:r>
          <a:r>
            <a:rPr lang="en-GB" sz="2300" kern="1200" dirty="0"/>
            <a:t>.</a:t>
          </a:r>
          <a:endParaRPr lang="en-US" sz="2300" kern="1200" dirty="0"/>
        </a:p>
      </dsp:txBody>
      <dsp:txXfrm>
        <a:off x="1435988" y="3108732"/>
        <a:ext cx="9079611" cy="1243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47529-5C49-42FC-A6A9-5104FA851219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378FF-7E01-4249-89A0-30CF6DA0D81A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66466-24E6-49F6-9EB2-0ABCE91A7324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ptos" panose="020B0004020202020204" pitchFamily="34" charset="0"/>
            </a:rPr>
            <a:t>Sender’s details – not from an @nhs.net email account</a:t>
          </a:r>
          <a:endParaRPr lang="en-US" sz="1900" kern="1200" dirty="0">
            <a:latin typeface="Aptos" panose="020B0004020202020204" pitchFamily="34" charset="0"/>
          </a:endParaRPr>
        </a:p>
      </dsp:txBody>
      <dsp:txXfrm>
        <a:off x="1129902" y="4592"/>
        <a:ext cx="5171698" cy="978270"/>
      </dsp:txXfrm>
    </dsp:sp>
    <dsp:sp modelId="{DE7D8A81-8E11-4233-98C2-482FA9467D64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79110-62D9-4EB9-9840-64BB67071660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9BEA9-F31B-4122-B48C-623B35FB1F7C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ptos" panose="020B0004020202020204" pitchFamily="34" charset="0"/>
            </a:rPr>
            <a:t>Unexpected contact </a:t>
          </a:r>
          <a:endParaRPr lang="en-US" sz="1900" kern="1200" dirty="0">
            <a:latin typeface="Aptos" panose="020B0004020202020204" pitchFamily="34" charset="0"/>
          </a:endParaRPr>
        </a:p>
      </dsp:txBody>
      <dsp:txXfrm>
        <a:off x="1129902" y="1227431"/>
        <a:ext cx="5171698" cy="978270"/>
      </dsp:txXfrm>
    </dsp:sp>
    <dsp:sp modelId="{B548B31D-1AF2-43D8-A1D7-6DFB74322C60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44379-C317-460D-B3A4-FBF024734875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lumMod val="7500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40868-575E-4F50-A129-EA6496B27358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1129902" y="2450269"/>
        <a:ext cx="5171698" cy="978270"/>
      </dsp:txXfrm>
    </dsp:sp>
    <dsp:sp modelId="{E2159714-6352-48BE-8A04-98C28D700D04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E6C6E-2F7F-4404-AE16-6D40BC5475F2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9CCD2-F997-4891-9627-46E65A3E989B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ptos" panose="020B0004020202020204" pitchFamily="34" charset="0"/>
            </a:rPr>
            <a:t>Contains a link to an unknown website</a:t>
          </a:r>
          <a:endParaRPr lang="en-US" sz="1900" kern="1200" dirty="0">
            <a:latin typeface="Aptos" panose="020B0004020202020204" pitchFamily="34" charset="0"/>
          </a:endParaRPr>
        </a:p>
      </dsp:txBody>
      <dsp:txXfrm>
        <a:off x="1129902" y="3673107"/>
        <a:ext cx="5171698" cy="978270"/>
      </dsp:txXfrm>
    </dsp:sp>
    <dsp:sp modelId="{38518F56-5524-47C0-B8F9-0810A1ADF542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FEB60-8861-4AD2-AD12-5A0FFF65C27D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9708B-E041-43D2-94CA-02DD1EBE39DC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ptos" panose="020B0004020202020204" pitchFamily="34" charset="0"/>
            </a:rPr>
            <a:t>Website asks for personal information and / or payment</a:t>
          </a:r>
          <a:endParaRPr lang="en-US" sz="1900" kern="1200" dirty="0">
            <a:latin typeface="Aptos" panose="020B0004020202020204" pitchFamily="34" charset="0"/>
          </a:endParaRPr>
        </a:p>
      </dsp:txBody>
      <dsp:txXfrm>
        <a:off x="1129902" y="4895945"/>
        <a:ext cx="5171698" cy="978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FCBF9-FD74-4543-98D9-B62718427D48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04E9B-3AA5-4C69-BFBB-E7CFAE5F3B44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4DF95-1635-48AE-9996-5F442A12BDBA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ptos" panose="020B0004020202020204" pitchFamily="34" charset="0"/>
            </a:rPr>
            <a:t>Avoid clicking on links in emails and texts.</a:t>
          </a:r>
          <a:endParaRPr lang="en-US" sz="2500" kern="1200" dirty="0">
            <a:latin typeface="Aptos" panose="020B0004020202020204" pitchFamily="34" charset="0"/>
          </a:endParaRPr>
        </a:p>
      </dsp:txBody>
      <dsp:txXfrm>
        <a:off x="1435988" y="531"/>
        <a:ext cx="9079611" cy="1243280"/>
      </dsp:txXfrm>
    </dsp:sp>
    <dsp:sp modelId="{95D4265D-0719-4B34-B331-0CAD21215A84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C1817-FA95-41D3-86B5-CBCFD7BEEC52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E1E7F-842F-435F-933E-BCE4752EB943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ptos" panose="020B0004020202020204" pitchFamily="34" charset="0"/>
            </a:rPr>
            <a:t>If in doubt contact the GP / dentist / hospital directly.</a:t>
          </a:r>
          <a:endParaRPr lang="en-US" sz="2500" kern="1200" dirty="0">
            <a:latin typeface="Aptos" panose="020B0004020202020204" pitchFamily="34" charset="0"/>
          </a:endParaRPr>
        </a:p>
      </dsp:txBody>
      <dsp:txXfrm>
        <a:off x="1435988" y="1554631"/>
        <a:ext cx="9079611" cy="1243280"/>
      </dsp:txXfrm>
    </dsp:sp>
    <dsp:sp modelId="{2E4130CD-A3EB-47E7-985E-9AF42210DC43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40156-0EAF-44D9-9BFC-6D1895FB2843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470E6-8D44-4EC4-8435-50EB8007237F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ptos" panose="020B0004020202020204" pitchFamily="34" charset="0"/>
            </a:rPr>
            <a:t>Stop and make checks if asked for personal info.</a:t>
          </a:r>
          <a:endParaRPr lang="en-US" sz="2500" kern="1200" dirty="0">
            <a:latin typeface="Aptos" panose="020B0004020202020204" pitchFamily="34" charset="0"/>
          </a:endParaRPr>
        </a:p>
      </dsp:txBody>
      <dsp:txXfrm>
        <a:off x="1435988" y="3108732"/>
        <a:ext cx="9079611" cy="12432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FCBF9-FD74-4543-98D9-B62718427D48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04E9B-3AA5-4C69-BFBB-E7CFAE5F3B44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4DF95-1635-48AE-9996-5F442A12BDBA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If in doubt about the caller, do not confirm or share your personal info.</a:t>
          </a:r>
          <a:endParaRPr lang="en-US" sz="2300" kern="1200" dirty="0"/>
        </a:p>
      </dsp:txBody>
      <dsp:txXfrm>
        <a:off x="1435988" y="531"/>
        <a:ext cx="9079611" cy="1243280"/>
      </dsp:txXfrm>
    </dsp:sp>
    <dsp:sp modelId="{95D4265D-0719-4B34-B331-0CAD21215A84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C1817-FA95-41D3-86B5-CBCFD7BEEC52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E1E7F-842F-435F-933E-BCE4752EB943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End the call. If you think there’s a chance the call could have been genuine, wait 15 minutes or use a different phone to call your GP or local NHS service.</a:t>
          </a:r>
          <a:endParaRPr lang="en-US" sz="2300" kern="1200" dirty="0"/>
        </a:p>
      </dsp:txBody>
      <dsp:txXfrm>
        <a:off x="1435988" y="1554631"/>
        <a:ext cx="9079611" cy="1243280"/>
      </dsp:txXfrm>
    </dsp:sp>
    <dsp:sp modelId="{2E4130CD-A3EB-47E7-985E-9AF42210DC43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40156-0EAF-44D9-9BFC-6D1895FB2843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470E6-8D44-4EC4-8435-50EB8007237F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The NHS does not call people asking for payment. If you are asked for payment details, please end the call immediately.</a:t>
          </a:r>
          <a:endParaRPr lang="en-US" sz="2300" kern="1200" dirty="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E0C64-8BAC-4DC1-B236-8DEC03DB6AA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AFD97-AACC-484C-8BE5-C5997C004F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8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1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23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70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4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AFD97-AACC-484C-8BE5-C5997C004F1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37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8DF7-FE04-9E08-1AEA-BA2E2D2FF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EE37E-32B5-4A26-0B12-0E22C27CC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53631-EF46-CC85-26B4-336039B2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9AC4-65AD-58EC-E0A1-7B7F9153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EA95-5380-F95A-42A9-62A44EBD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9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8E6-4443-0BE6-96AD-9D4632F2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9FBD4-F74F-5C13-A521-E2577E1AF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37097-330C-84AE-5428-33BF749E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7990F-AF75-D9D9-F9C3-E382DFA7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8F615-2C59-6DF2-EA83-9BCEDDA3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9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DE006-26FF-6749-DE99-BECC9105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16469-D319-E769-6FBF-5285E878F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37A65-438D-0190-9645-928EFC4C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5730D-1C77-CBCF-86D1-4CB9F445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89ED-F109-346D-41E5-805EC40E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6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71D3-F133-5D59-1D05-E9D93A01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B60AE-7742-4C9C-142E-4553DF5C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1300-D587-5120-EB96-055635A0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BFF4E-4149-2F98-EC56-0A1B2700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00BC8-43DA-DB50-3922-C9A33F68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6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DD6A-2B6C-A908-A7A5-6AF7E4BA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4F674-BA35-E231-102C-BD003B168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DB23-B3C0-924B-00F7-289BC2F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8B15F-E1EC-E2F3-AE0B-8AB6DA00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AD5B-9DFA-2B69-3E85-CEC29E84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5782-CEE8-A944-C683-DF52E9D7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41984-68A7-7173-4B7E-31B26F873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25995-9A64-D6AC-EF17-D3F1F491D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AA77E-02E5-7E70-AF25-114FE9EB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A3886-1F2A-D232-F074-DF6E54A1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F17F8-3F78-C04B-9F80-A77A9774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95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687B-EBDD-9995-D7A2-B07A1CFF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03480-B67B-33B1-0D8F-D820DF84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3D0E9-B00D-A878-99A5-8D79A4DAD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6FC0D-1496-9816-8341-A754E357C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48E7B-DE53-5351-2E4F-F654F4492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1B706-6180-2983-6E0F-A5D9D1A2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624F7-C02C-AD81-F752-4F75EA2E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04A66-FE3E-ACBC-9C26-8888CE92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64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9F49-4E6B-D7D9-6E59-00E06C6E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550BF-5A71-57E3-6A68-941E007D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507D-902E-0F83-551E-A4C6AB6B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C0B41-A8F5-F779-899D-B3DDA10B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4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66029-B47F-83E3-9F3F-5FFC84C7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E21E69-9822-3A75-E0B5-775BA10A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2CBC0-DD0B-3773-DC51-7061EA76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04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BF93-8DEB-6213-D361-B80CE147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36AB3-16DD-8EC1-D67A-22B803505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DD90-C3AB-9023-BBB1-526E20180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A6842-CB83-C7E0-040E-A2251351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C05D9-73C1-0DF9-CADB-B253A74D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8717-C61A-29F8-450E-C0A6BE98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98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E506-7929-9DA0-5629-7CF1FE7B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55276-A7E8-0AE4-C13F-797BB1E3B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B8D1E-7D7F-D396-0E53-1B0855704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F5FAB-6419-974C-C490-A1206C7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23A04-B81C-F064-C1F0-FA74AD1D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07B11-25E6-303A-9D2A-416760BC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10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3E8EE-EC30-456F-0165-9B445AEC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5A44D-C071-CB6B-EAB5-E03C289BE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8870-D4D6-6C09-6B9C-0472A1D98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BD56D-00B2-47D0-99D9-C341B9357640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D775E-27BE-84E9-E5E2-08F35343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3DF41-1C33-1649-CA1B-3470D8355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33F8-133C-47C4-9AF2-20D065DAE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fa.nhs.uk/report-fraud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ctionfraud.police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thoscope on green background">
            <a:extLst>
              <a:ext uri="{FF2B5EF4-FFF2-40B4-BE49-F238E27FC236}">
                <a16:creationId xmlns:a16="http://schemas.microsoft.com/office/drawing/2014/main" id="{311F9BA5-24AF-1D32-A6BB-3A72EA09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66E05-8E0E-BD4C-2DE0-45CA7F437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326" y="809541"/>
            <a:ext cx="6128085" cy="290051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Aptos" panose="020B0004020202020204" pitchFamily="34" charset="0"/>
              </a:rPr>
              <a:t>Avoiding NHS Themed Scams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2524E-8802-61F0-8A8A-666CF85E5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3078" y="3970402"/>
            <a:ext cx="7078579" cy="10983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Aptos" panose="020B0004020202020204" pitchFamily="34" charset="0"/>
              </a:rPr>
              <a:t>Rosie Dickinson – Local Counter Fraud Specialist</a:t>
            </a:r>
          </a:p>
        </p:txBody>
      </p:sp>
    </p:spTree>
    <p:extLst>
      <p:ext uri="{BB962C8B-B14F-4D97-AF65-F5344CB8AC3E}">
        <p14:creationId xmlns:p14="http://schemas.microsoft.com/office/powerpoint/2010/main" val="548027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67DC9-885D-C967-12BF-85F4AEB3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165802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600" kern="1200" dirty="0">
                <a:solidFill>
                  <a:schemeClr val="bg1"/>
                </a:solidFill>
                <a:latin typeface="Aptos" panose="020B0004020202020204" pitchFamily="34" charset="0"/>
              </a:rPr>
              <a:t>Shifting Sands – Artificial Intelligence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7983B8-1A4C-7B8B-277F-9FEBA8E2A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110674"/>
              </p:ext>
            </p:extLst>
          </p:nvPr>
        </p:nvGraphicFramePr>
        <p:xfrm>
          <a:off x="506533" y="1427796"/>
          <a:ext cx="10909640" cy="25189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851533">
                  <a:extLst>
                    <a:ext uri="{9D8B030D-6E8A-4147-A177-3AD203B41FA5}">
                      <a16:colId xmlns:a16="http://schemas.microsoft.com/office/drawing/2014/main" val="1084391486"/>
                    </a:ext>
                  </a:extLst>
                </a:gridCol>
                <a:gridCol w="5058107">
                  <a:extLst>
                    <a:ext uri="{9D8B030D-6E8A-4147-A177-3AD203B41FA5}">
                      <a16:colId xmlns:a16="http://schemas.microsoft.com/office/drawing/2014/main" val="959896541"/>
                    </a:ext>
                  </a:extLst>
                </a:gridCol>
              </a:tblGrid>
              <a:tr h="915611">
                <a:tc>
                  <a:txBody>
                    <a:bodyPr/>
                    <a:lstStyle/>
                    <a:p>
                      <a:pPr algn="ctr"/>
                      <a:r>
                        <a:rPr lang="en-GB" sz="2000" b="0" cap="none" spc="15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Can make it harder to spot scams</a:t>
                      </a:r>
                    </a:p>
                  </a:txBody>
                  <a:tcPr marL="232593" marR="232593" marT="232593" marB="232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cap="none" spc="15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Can do amazing things</a:t>
                      </a:r>
                    </a:p>
                  </a:txBody>
                  <a:tcPr marL="232593" marR="232593" marT="232593" marB="232593" anchor="ctr"/>
                </a:tc>
                <a:extLst>
                  <a:ext uri="{0D108BD9-81ED-4DB2-BD59-A6C34878D82A}">
                    <a16:rowId xmlns:a16="http://schemas.microsoft.com/office/drawing/2014/main" val="2634268816"/>
                  </a:ext>
                </a:extLst>
              </a:tr>
              <a:tr h="801686">
                <a:tc>
                  <a:txBody>
                    <a:bodyPr/>
                    <a:lstStyle/>
                    <a:p>
                      <a:pPr algn="ctr"/>
                      <a:r>
                        <a:rPr lang="en-GB" sz="2000" cap="none" spc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Can be misused by criminals</a:t>
                      </a:r>
                    </a:p>
                  </a:txBody>
                  <a:tcPr marL="232593" marR="232593" marT="232593" marB="232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cap="none" spc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Can help the NHS to move forward</a:t>
                      </a:r>
                    </a:p>
                  </a:txBody>
                  <a:tcPr marL="232593" marR="232593" marT="232593" marB="232593" anchor="ctr"/>
                </a:tc>
                <a:extLst>
                  <a:ext uri="{0D108BD9-81ED-4DB2-BD59-A6C34878D82A}">
                    <a16:rowId xmlns:a16="http://schemas.microsoft.com/office/drawing/2014/main" val="4022353897"/>
                  </a:ext>
                </a:extLst>
              </a:tr>
              <a:tr h="801686">
                <a:tc>
                  <a:txBody>
                    <a:bodyPr/>
                    <a:lstStyle/>
                    <a:p>
                      <a:pPr algn="ctr"/>
                      <a:r>
                        <a:rPr lang="en-GB" sz="2000" cap="none" spc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Is changing how fraud happens</a:t>
                      </a:r>
                    </a:p>
                  </a:txBody>
                  <a:tcPr marL="232593" marR="232593" marT="232593" marB="232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cap="none" spc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Will help us to fight fraud</a:t>
                      </a:r>
                    </a:p>
                  </a:txBody>
                  <a:tcPr marL="232593" marR="232593" marT="232593" marB="232593" anchor="ctr"/>
                </a:tc>
                <a:extLst>
                  <a:ext uri="{0D108BD9-81ED-4DB2-BD59-A6C34878D82A}">
                    <a16:rowId xmlns:a16="http://schemas.microsoft.com/office/drawing/2014/main" val="180253786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DF03691-4BE6-222B-683D-8F7899C31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33" y="4087939"/>
            <a:ext cx="4905375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586B0D-902E-9EE0-9B5C-60CC54086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33" y="5207166"/>
            <a:ext cx="5076825" cy="895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E7A73C-1A66-F4BC-84BB-C6F47ABC2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523" y="4087939"/>
            <a:ext cx="5581650" cy="876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26DB85-95DB-0E8A-1493-D627F810C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698" y="5216691"/>
            <a:ext cx="53244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82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69CF-8626-245C-49A8-FD67639E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highlight>
                  <a:srgbClr val="C0C0C0"/>
                </a:highlight>
                <a:latin typeface="Aptos" panose="020B0004020202020204" pitchFamily="34" charset="0"/>
              </a:rPr>
              <a:t>Reporting NHS Fraud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3CBC23-B600-AD34-9C23-5300A5D85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396250"/>
              </p:ext>
            </p:extLst>
          </p:nvPr>
        </p:nvGraphicFramePr>
        <p:xfrm>
          <a:off x="838200" y="1586581"/>
          <a:ext cx="10515600" cy="368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2455204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935528918"/>
                    </a:ext>
                  </a:extLst>
                </a:gridCol>
              </a:tblGrid>
              <a:tr h="121207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</a:rPr>
                        <a:t>Fraud against the NHS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</a:rPr>
                        <a:t>Fraud against the public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979572"/>
                  </a:ext>
                </a:extLst>
              </a:tr>
              <a:tr h="247276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</a:rPr>
                        <a:t>NHS Counter Fraud Authority</a:t>
                      </a:r>
                    </a:p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  <a:hlinkClick r:id="rId3"/>
                        </a:rPr>
                        <a:t>https://cfa.nhs.uk/report-fraud</a:t>
                      </a:r>
                      <a:endParaRPr lang="en-GB" sz="2800" dirty="0">
                        <a:latin typeface="Aptos" panose="020B0004020202020204" pitchFamily="34" charset="0"/>
                      </a:endParaRPr>
                    </a:p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</a:rPr>
                        <a:t>0800 028 40 60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Aptos" panose="020B0004020202020204" pitchFamily="34" charset="0"/>
                        </a:rPr>
                        <a:t>Action Fraud</a:t>
                      </a:r>
                    </a:p>
                    <a:p>
                      <a:pPr algn="ctr"/>
                      <a:r>
                        <a:rPr lang="en-GB" sz="2400" dirty="0">
                          <a:latin typeface="Aptos" panose="020B0004020202020204" pitchFamily="34" charset="0"/>
                          <a:hlinkClick r:id="rId4"/>
                        </a:rPr>
                        <a:t>https://www.actionfraud.police.uk</a:t>
                      </a:r>
                      <a:r>
                        <a:rPr lang="en-GB" sz="2400" dirty="0">
                          <a:latin typeface="Aptos" panose="020B00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3200" dirty="0">
                          <a:latin typeface="Aptos" panose="020B0004020202020204" pitchFamily="34" charset="0"/>
                        </a:rPr>
                        <a:t>0300 123 20 40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1868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DCAE43-78AB-0736-94A5-957278BEF30A}"/>
              </a:ext>
            </a:extLst>
          </p:cNvPr>
          <p:cNvSpPr txBox="1"/>
          <p:nvPr/>
        </p:nvSpPr>
        <p:spPr>
          <a:xfrm>
            <a:off x="1515979" y="5538768"/>
            <a:ext cx="9204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highlight>
                  <a:srgbClr val="C0C0C0"/>
                </a:highlight>
                <a:latin typeface="Aptos" panose="020B0004020202020204" pitchFamily="34" charset="0"/>
              </a:rPr>
              <a:t>If you think you have lost money to a scam, contact your bank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129946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AA4B-3DAF-9A0B-7487-9F7F9D32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573" y="1689801"/>
            <a:ext cx="4399405" cy="3932729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Social Media Dentist Scam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6A7EBE-F7C9-5288-0304-DAA7829BE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7" y="1444877"/>
            <a:ext cx="5608830" cy="39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8BAD8-9AF5-7E77-24BE-A93D893C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347651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 b="1" dirty="0">
                <a:latin typeface="Aptos" panose="020B0004020202020204" pitchFamily="34" charset="0"/>
              </a:rPr>
              <a:t>Avoiding the Scam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7D589C-ADCD-CBFE-86A7-6020D83857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44422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993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AA4B-3DAF-9A0B-7487-9F7F9D32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13" y="2043546"/>
            <a:ext cx="4036334" cy="238760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Text Message Scams</a:t>
            </a: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7779B044-91D9-E3D1-0DDA-48C28CA40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2" y="1503543"/>
            <a:ext cx="5536001" cy="37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26" name="Picture 2" descr="A screen capture from one of the scams">
            <a:extLst>
              <a:ext uri="{FF2B5EF4-FFF2-40B4-BE49-F238E27FC236}">
                <a16:creationId xmlns:a16="http://schemas.microsoft.com/office/drawing/2014/main" id="{AF2241C8-63B9-00EC-8A92-D44B6B45B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0843" y="202830"/>
            <a:ext cx="4023201" cy="64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9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AA4B-3DAF-9A0B-7487-9F7F9D32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Email Scams</a:t>
            </a:r>
          </a:p>
        </p:txBody>
      </p:sp>
      <p:grpSp>
        <p:nvGrpSpPr>
          <p:cNvPr id="1062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6" name="Oval 1065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8" name="Oval 1067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70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1054" name="TextBox 2">
            <a:extLst>
              <a:ext uri="{FF2B5EF4-FFF2-40B4-BE49-F238E27FC236}">
                <a16:creationId xmlns:a16="http://schemas.microsoft.com/office/drawing/2014/main" id="{C108317D-2DC5-6017-D183-6C98424CD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49254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589A076-C5F1-EB53-0646-59DF6A2F8001}"/>
              </a:ext>
            </a:extLst>
          </p:cNvPr>
          <p:cNvSpPr txBox="1"/>
          <p:nvPr/>
        </p:nvSpPr>
        <p:spPr>
          <a:xfrm>
            <a:off x="6701589" y="3226286"/>
            <a:ext cx="50841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Not from your local NHS service</a:t>
            </a:r>
          </a:p>
        </p:txBody>
      </p:sp>
    </p:spTree>
    <p:extLst>
      <p:ext uri="{BB962C8B-B14F-4D97-AF65-F5344CB8AC3E}">
        <p14:creationId xmlns:p14="http://schemas.microsoft.com/office/powerpoint/2010/main" val="225383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8BAD8-9AF5-7E77-24BE-A93D893C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394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 b="1" dirty="0">
                <a:latin typeface="Aptos" panose="020B0004020202020204" pitchFamily="34" charset="0"/>
              </a:rPr>
              <a:t>Avoiding these Scams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7D589C-ADCD-CBFE-86A7-6020D83857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08102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909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AA4B-3DAF-9A0B-7487-9F7F9D32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Scam Calls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44ECA-E8B0-D7A3-20DF-255437E7BD89}"/>
              </a:ext>
            </a:extLst>
          </p:cNvPr>
          <p:cNvSpPr txBox="1"/>
          <p:nvPr/>
        </p:nvSpPr>
        <p:spPr>
          <a:xfrm>
            <a:off x="8030590" y="1687486"/>
            <a:ext cx="3300156" cy="363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kern="1200" dirty="0">
                <a:solidFill>
                  <a:schemeClr val="tx1"/>
                </a:solidFill>
                <a:latin typeface="Aptos" panose="020B0004020202020204" pitchFamily="34" charset="0"/>
              </a:rPr>
              <a:t>“Hi, I’m calling from the NHS. I’ve got your referral….”</a:t>
            </a:r>
          </a:p>
        </p:txBody>
      </p:sp>
    </p:spTree>
    <p:extLst>
      <p:ext uri="{BB962C8B-B14F-4D97-AF65-F5344CB8AC3E}">
        <p14:creationId xmlns:p14="http://schemas.microsoft.com/office/powerpoint/2010/main" val="129721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8BAD8-9AF5-7E77-24BE-A93D893C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 b="1" dirty="0">
                <a:solidFill>
                  <a:schemeClr val="bg1"/>
                </a:solidFill>
              </a:rPr>
              <a:t>Avoiding the Scam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7D589C-ADCD-CBFE-86A7-6020D83857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75927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522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Widescreen</PresentationFormat>
  <Paragraphs>48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Office Theme</vt:lpstr>
      <vt:lpstr>Avoiding NHS Themed Scams</vt:lpstr>
      <vt:lpstr>Social Media Dentist Scam</vt:lpstr>
      <vt:lpstr>Avoiding the Scam</vt:lpstr>
      <vt:lpstr>Text Message Scams</vt:lpstr>
      <vt:lpstr>PowerPoint Presentation</vt:lpstr>
      <vt:lpstr>Email Scams</vt:lpstr>
      <vt:lpstr>Avoiding these Scams</vt:lpstr>
      <vt:lpstr>Scam Calls</vt:lpstr>
      <vt:lpstr>Avoiding the Scam</vt:lpstr>
      <vt:lpstr>Shifting Sands – Artificial Intelligence</vt:lpstr>
      <vt:lpstr>Reporting NHS Fraud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2025-01-20T10:24:46Z</dcterms:created>
  <dcterms:modified xsi:type="dcterms:W3CDTF">2025-01-20T16:59:03Z</dcterms:modified>
</cp:coreProperties>
</file>